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abb9b3a64c94de0" /><Relationship Type="http://schemas.openxmlformats.org/officeDocument/2006/relationships/extended-properties" Target="/docProps/app.xml" Id="R5b48e58a25504ecd" /><Relationship Type="http://schemas.openxmlformats.org/officeDocument/2006/relationships/officeDocument" Target="/ppt/presentation.xml" Id="R8627c756ad00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74a330f3249d3"/>
    <p:sldMasterId xmlns:r="http://schemas.openxmlformats.org/officeDocument/2006/relationships" id="2147483662" r:id="R035c69edb42e4ea0"/>
  </p:sldMasterIdLst>
  <p:notesMasterIdLst>
    <p:notesMasterId xmlns:r="http://schemas.openxmlformats.org/officeDocument/2006/relationships" r:id="Rda1fa9d3f6f447e0"/>
  </p:notesMasterIdLst>
  <p:sldIdLst>
    <p:sldId xmlns:r="http://schemas.openxmlformats.org/officeDocument/2006/relationships" id="256" r:id="R40e9c8876a214977"/>
    <p:sldId xmlns:r="http://schemas.openxmlformats.org/officeDocument/2006/relationships" id="257" r:id="R3508d0f2c5e34be8"/>
    <p:sldId xmlns:r="http://schemas.openxmlformats.org/officeDocument/2006/relationships" id="258" r:id="Rb2ffe30cc0944f14"/>
    <p:sldId xmlns:r="http://schemas.openxmlformats.org/officeDocument/2006/relationships" id="259" r:id="R7934ad4ade1a4ab1"/>
    <p:sldId xmlns:r="http://schemas.openxmlformats.org/officeDocument/2006/relationships" id="260" r:id="R429cd8a24e724890"/>
    <p:sldId xmlns:r="http://schemas.openxmlformats.org/officeDocument/2006/relationships" id="261" r:id="R57ba31d0ea104287"/>
    <p:sldId xmlns:r="http://schemas.openxmlformats.org/officeDocument/2006/relationships" id="262" r:id="R90850e59b38d4f0f"/>
    <p:sldId xmlns:r="http://schemas.openxmlformats.org/officeDocument/2006/relationships" id="263" r:id="Rfd91da6325fc4786"/>
    <p:sldId xmlns:r="http://schemas.openxmlformats.org/officeDocument/2006/relationships" id="264" r:id="R4de28fe3339547af"/>
    <p:sldId xmlns:r="http://schemas.openxmlformats.org/officeDocument/2006/relationships" id="265" r:id="R4eb029da10524510"/>
    <p:sldId xmlns:r="http://schemas.openxmlformats.org/officeDocument/2006/relationships" id="266" r:id="Rfc4a4d936dae409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6b1ad96eb58497a" /><Relationship Type="http://schemas.openxmlformats.org/officeDocument/2006/relationships/slideMaster" Target="/ppt/slideMasters/slideMaster1.xml" Id="R79774a330f3249d3" /><Relationship Type="http://schemas.openxmlformats.org/officeDocument/2006/relationships/slideMaster" Target="/ppt/slideMasters/slideMaster2.xml" Id="R035c69edb42e4ea0" /><Relationship Type="http://schemas.openxmlformats.org/officeDocument/2006/relationships/notesMaster" Target="/ppt/notesMasters/notesMaster1.xml" Id="Rda1fa9d3f6f447e0" /><Relationship Type="http://schemas.openxmlformats.org/officeDocument/2006/relationships/presProps" Target="/ppt/presProps.xml" Id="R8d57971f4d6341a7" /><Relationship Type="http://schemas.openxmlformats.org/officeDocument/2006/relationships/viewProps" Target="/ppt/viewProps.xml" Id="Re9d6704048ef4f3a" /><Relationship Type="http://schemas.openxmlformats.org/officeDocument/2006/relationships/tableStyles" Target="/ppt/tableStyles.xml" Id="Rd46e22d27484466e" /><Relationship Type="http://schemas.openxmlformats.org/officeDocument/2006/relationships/slide" Target="/ppt/slides/slide1.xml" Id="R40e9c8876a214977" /><Relationship Type="http://schemas.openxmlformats.org/officeDocument/2006/relationships/slide" Target="/ppt/slides/slide2.xml" Id="R3508d0f2c5e34be8" /><Relationship Type="http://schemas.openxmlformats.org/officeDocument/2006/relationships/slide" Target="/ppt/slides/slide3.xml" Id="Rb2ffe30cc0944f14" /><Relationship Type="http://schemas.openxmlformats.org/officeDocument/2006/relationships/slide" Target="/ppt/slides/slide4.xml" Id="R7934ad4ade1a4ab1" /><Relationship Type="http://schemas.openxmlformats.org/officeDocument/2006/relationships/slide" Target="/ppt/slides/slide5.xml" Id="R429cd8a24e724890" /><Relationship Type="http://schemas.openxmlformats.org/officeDocument/2006/relationships/slide" Target="/ppt/slides/slide6.xml" Id="R57ba31d0ea104287" /><Relationship Type="http://schemas.openxmlformats.org/officeDocument/2006/relationships/slide" Target="/ppt/slides/slide7.xml" Id="R90850e59b38d4f0f" /><Relationship Type="http://schemas.openxmlformats.org/officeDocument/2006/relationships/slide" Target="/ppt/slides/slide8.xml" Id="Rfd91da6325fc4786" /><Relationship Type="http://schemas.openxmlformats.org/officeDocument/2006/relationships/slide" Target="/ppt/slides/slide9.xml" Id="R4de28fe3339547af" /><Relationship Type="http://schemas.openxmlformats.org/officeDocument/2006/relationships/slide" Target="/ppt/slides/slide10.xml" Id="R4eb029da10524510" /><Relationship Type="http://schemas.openxmlformats.org/officeDocument/2006/relationships/slide" Target="/ppt/slides/slide11.xml" Id="Rfc4a4d936dae409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69affe709e04d8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9974b8a8e9c4afd" /><Relationship Type="http://schemas.openxmlformats.org/officeDocument/2006/relationships/notesMaster" Target="/ppt/notesMasters/notesMaster1.xml" Id="R0e5ae9a9960e44d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0cd8952bc1d417a" /><Relationship Type="http://schemas.openxmlformats.org/officeDocument/2006/relationships/notesMaster" Target="/ppt/notesMasters/notesMaster1.xml" Id="Rd31865b1912d48f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57ae4e9f7f14c5d" /><Relationship Type="http://schemas.openxmlformats.org/officeDocument/2006/relationships/notesMaster" Target="/ppt/notesMasters/notesMaster1.xml" Id="Redd4b4a372fd4a5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cd8028c5aa74754" /><Relationship Type="http://schemas.openxmlformats.org/officeDocument/2006/relationships/notesMaster" Target="/ppt/notesMasters/notesMaster1.xml" Id="R048fac3146cd4da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8b409ddfd054b10" /><Relationship Type="http://schemas.openxmlformats.org/officeDocument/2006/relationships/notesMaster" Target="/ppt/notesMasters/notesMaster1.xml" Id="R51c6fe54616842a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453c5258c2f4679" /><Relationship Type="http://schemas.openxmlformats.org/officeDocument/2006/relationships/notesMaster" Target="/ppt/notesMasters/notesMaster1.xml" Id="R157b62310005406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0f792e8152d48b8" /><Relationship Type="http://schemas.openxmlformats.org/officeDocument/2006/relationships/notesMaster" Target="/ppt/notesMasters/notesMaster1.xml" Id="R7be979937edc463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3fd643d4f1e4247" /><Relationship Type="http://schemas.openxmlformats.org/officeDocument/2006/relationships/notesMaster" Target="/ppt/notesMasters/notesMaster1.xml" Id="R4ae0a7c043e9499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f75f93c55bc4de3" /><Relationship Type="http://schemas.openxmlformats.org/officeDocument/2006/relationships/notesMaster" Target="/ppt/notesMasters/notesMaster1.xml" Id="R77121918fc354ff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a5e35b86d924c79" /><Relationship Type="http://schemas.openxmlformats.org/officeDocument/2006/relationships/notesMaster" Target="/ppt/notesMasters/notesMaster1.xml" Id="R633699f3dba14a8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4f5b7d54ac24565" /><Relationship Type="http://schemas.openxmlformats.org/officeDocument/2006/relationships/notesMaster" Target="/ppt/notesMasters/notesMaster1.xml" Id="Rf6adf429a007480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9af1d8d2d460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7335c4780433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d3b7babe3404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0dd1ec4a44eb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b2a76cede4d4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3ab5932f9f1497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265b5bbd9a14af9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acdaa2357324cfd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e9c91a4b25c4b5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b4ac8ce7547cb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6ca886fa64d3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3aa64c19d4f6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568d5801e4ff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14a5cd279475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e6f95ec514ce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c073a186a41a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1e6bcd81745fb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5c9cfeee6cb436a" /><Relationship Type="http://schemas.openxmlformats.org/officeDocument/2006/relationships/slideLayout" Target="/ppt/slideLayouts/slideLayout1.xml" Id="R615ffdd39b144c28" /><Relationship Type="http://schemas.openxmlformats.org/officeDocument/2006/relationships/slideLayout" Target="/ppt/slideLayouts/slideLayout2.xml" Id="Rb203ed54844d42bd" /><Relationship Type="http://schemas.openxmlformats.org/officeDocument/2006/relationships/slideLayout" Target="/ppt/slideLayouts/slideLayout3.xml" Id="R5ba2fc9703ed456e" /><Relationship Type="http://schemas.openxmlformats.org/officeDocument/2006/relationships/slideLayout" Target="/ppt/slideLayouts/slideLayout4.xml" Id="R1b574ddfd06b4e1a" /><Relationship Type="http://schemas.openxmlformats.org/officeDocument/2006/relationships/slideLayout" Target="/ppt/slideLayouts/slideLayout5.xml" Id="R1389d01422784585" /><Relationship Type="http://schemas.openxmlformats.org/officeDocument/2006/relationships/slideLayout" Target="/ppt/slideLayouts/slideLayout6.xml" Id="R31d216d6565d40d6" /><Relationship Type="http://schemas.openxmlformats.org/officeDocument/2006/relationships/slideLayout" Target="/ppt/slideLayouts/slideLayout7.xml" Id="R8aeab15b479e4f63" /><Relationship Type="http://schemas.openxmlformats.org/officeDocument/2006/relationships/slideLayout" Target="/ppt/slideLayouts/slideLayout8.xml" Id="Rd5b22cf6f3b348ca" /><Relationship Type="http://schemas.openxmlformats.org/officeDocument/2006/relationships/slideLayout" Target="/ppt/slideLayouts/slideLayout9.xml" Id="Ra776919342944e9a" /><Relationship Type="http://schemas.openxmlformats.org/officeDocument/2006/relationships/slideLayout" Target="/ppt/slideLayouts/slideLayout10.xml" Id="R1e4c2a347f3c4815" /><Relationship Type="http://schemas.openxmlformats.org/officeDocument/2006/relationships/slideLayout" Target="/ppt/slideLayouts/slideLayout11.xml" Id="Rc0a7c2599a27474d" /><Relationship Type="http://schemas.openxmlformats.org/officeDocument/2006/relationships/slideLayout" Target="/ppt/slideLayouts/slideLayout12.xml" Id="R40e8096ab68844b7" /><Relationship Type="http://schemas.openxmlformats.org/officeDocument/2006/relationships/slideLayout" Target="/ppt/slideLayouts/slideLayout13.xml" Id="Rc12e3b99cddb477c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b210f10f10a47ae" /><Relationship Type="http://schemas.openxmlformats.org/officeDocument/2006/relationships/slideLayout" Target="/ppt/slideLayouts/slideLayout14.xml" Id="R0b775202c94041a6" /><Relationship Type="http://schemas.openxmlformats.org/officeDocument/2006/relationships/slideLayout" Target="/ppt/slideLayouts/slideLayout15.xml" Id="Rdd6c1da40b6042a6" /><Relationship Type="http://schemas.openxmlformats.org/officeDocument/2006/relationships/slideLayout" Target="/ppt/slideLayouts/slideLayout16.xml" Id="Re3ea555766f44204" /><Relationship Type="http://schemas.openxmlformats.org/officeDocument/2006/relationships/slideLayout" Target="/ppt/slideLayouts/slideLayout17.xml" Id="Rdecb16d4f6e44cd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ffdd39b144c28"/>
    <p:sldLayoutId xmlns:r="http://schemas.openxmlformats.org/officeDocument/2006/relationships" id="2147483650" r:id="Rb203ed54844d42bd"/>
    <p:sldLayoutId xmlns:r="http://schemas.openxmlformats.org/officeDocument/2006/relationships" id="2147483651" r:id="R5ba2fc9703ed456e"/>
    <p:sldLayoutId xmlns:r="http://schemas.openxmlformats.org/officeDocument/2006/relationships" id="2147483652" r:id="R1b574ddfd06b4e1a"/>
    <p:sldLayoutId xmlns:r="http://schemas.openxmlformats.org/officeDocument/2006/relationships" id="2147483653" r:id="R1389d01422784585"/>
    <p:sldLayoutId xmlns:r="http://schemas.openxmlformats.org/officeDocument/2006/relationships" id="2147483654" r:id="R31d216d6565d40d6"/>
    <p:sldLayoutId xmlns:r="http://schemas.openxmlformats.org/officeDocument/2006/relationships" id="2147483655" r:id="R8aeab15b479e4f63"/>
    <p:sldLayoutId xmlns:r="http://schemas.openxmlformats.org/officeDocument/2006/relationships" id="2147483656" r:id="Rd5b22cf6f3b348ca"/>
    <p:sldLayoutId xmlns:r="http://schemas.openxmlformats.org/officeDocument/2006/relationships" id="2147483657" r:id="Ra776919342944e9a"/>
    <p:sldLayoutId xmlns:r="http://schemas.openxmlformats.org/officeDocument/2006/relationships" id="2147483658" r:id="R1e4c2a347f3c4815"/>
    <p:sldLayoutId xmlns:r="http://schemas.openxmlformats.org/officeDocument/2006/relationships" id="2147483659" r:id="Rc0a7c2599a27474d"/>
    <p:sldLayoutId xmlns:r="http://schemas.openxmlformats.org/officeDocument/2006/relationships" id="2147483660" r:id="R40e8096ab68844b7"/>
    <p:sldLayoutId xmlns:r="http://schemas.openxmlformats.org/officeDocument/2006/relationships" id="2147483661" r:id="Rc12e3b99cddb477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b775202c94041a6"/>
    <p:sldLayoutId xmlns:r="http://schemas.openxmlformats.org/officeDocument/2006/relationships" id="2147483664" r:id="Rdd6c1da40b6042a6"/>
    <p:sldLayoutId xmlns:r="http://schemas.openxmlformats.org/officeDocument/2006/relationships" id="2147483665" r:id="Re3ea555766f44204"/>
    <p:sldLayoutId xmlns:r="http://schemas.openxmlformats.org/officeDocument/2006/relationships" id="2147483666" r:id="Rdecb16d4f6e44cd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8925478554c07" /><Relationship Type="http://schemas.openxmlformats.org/officeDocument/2006/relationships/notesSlide" Target="/ppt/notesSlides/notesSlide1.xml" Id="R858913f5071b4ca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e0535bfe89d47d5" /><Relationship Type="http://schemas.openxmlformats.org/officeDocument/2006/relationships/notesSlide" Target="/ppt/notesSlides/notesSlide10.xml" Id="Ra713f0f964134fc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c4b7d38ee1b4cd5" /><Relationship Type="http://schemas.openxmlformats.org/officeDocument/2006/relationships/hyperlink" Target="https://www.eduqas.co.uk/media/w42hvhgp/eduqas-gcse-rs-spec-full-from-2016-e-1109.pdf" TargetMode="External" Id="R5d667223548842dc" /><Relationship Type="http://schemas.openxmlformats.org/officeDocument/2006/relationships/hyperlink" Target="https://www.eduqas.co.uk/media/jj5ottgk/wjec-eduqas-gcse-9-1-religious-studies-a-guidance-for-teaching.pdf" TargetMode="External" Id="R350a4cb464194159" /><Relationship Type="http://schemas.openxmlformats.org/officeDocument/2006/relationships/hyperlink" Target="https://quaker.org.uk/faith/our-values" TargetMode="External" Id="R345d284adc37425b" /><Relationship Type="http://schemas.openxmlformats.org/officeDocument/2006/relationships/hyperlink" Target="https://plato.stanford.edu/archives/fall2024/entries/evil/index.html" TargetMode="External" Id="Raf6450adc9084c11" /><Relationship Type="http://schemas.openxmlformats.org/officeDocument/2006/relationships/notesSlide" Target="/ppt/notesSlides/notesSlide11.xml" Id="Rd2714696c162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d3a4d2e7d6e4ccf" /><Relationship Type="http://schemas.openxmlformats.org/officeDocument/2006/relationships/notesSlide" Target="/ppt/notesSlides/notesSlide2.xml" Id="Reb4e1aa21236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ed43c8568d934ccd" /><Relationship Type="http://schemas.openxmlformats.org/officeDocument/2006/relationships/notesSlide" Target="/ppt/notesSlides/notesSlide3.xml" Id="R647c7608de66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56a004259c4c472c" /><Relationship Type="http://schemas.openxmlformats.org/officeDocument/2006/relationships/notesSlide" Target="/ppt/notesSlides/notesSlide4.xml" Id="Rf588b2f48262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236415cdf01435c" /><Relationship Type="http://schemas.openxmlformats.org/officeDocument/2006/relationships/notesSlide" Target="/ppt/notesSlides/notesSlide5.xml" Id="R265c944b7a51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2f8cb65a2b5e4b26" /><Relationship Type="http://schemas.openxmlformats.org/officeDocument/2006/relationships/notesSlide" Target="/ppt/notesSlides/notesSlide6.xml" Id="R6c8927bbad73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678324c6fec4f59" /><Relationship Type="http://schemas.openxmlformats.org/officeDocument/2006/relationships/notesSlide" Target="/ppt/notesSlides/notesSlide7.xml" Id="Ree23861cb69149f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ef9b5d824054be4" /><Relationship Type="http://schemas.openxmlformats.org/officeDocument/2006/relationships/notesSlide" Target="/ppt/notesSlides/notesSlide8.xml" Id="R02aa4ba006334e8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df47d885c81d4ea4" /><Relationship Type="http://schemas.openxmlformats.org/officeDocument/2006/relationships/notesSlide" Target="/ppt/notesSlides/notesSlide9.xml" Id="R6e4c57192cc4444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4C475343-C8DB-4F82-B290-93A6C5EA0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8E337272-D1AA-4AFE-882A-39207AFC9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Causes and Aims
of Punishment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Do People Commit Crime?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9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d667223548842dc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50a4cb464194159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45d284adc37425b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f6450adc9084c11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Causes and Aims
of Punishment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causes and aims of punishment.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justice.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punishment and crime.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Do People Commit Crime?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justice</a:t>
            </a:r>
            <a:r>
              <a:t> — Fairness, equal provision and equal opportunity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punishment</a:t>
            </a:r>
            <a:r>
              <a:t> — A penalty imposed for a crime or wrongdoing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crime</a:t>
            </a:r>
            <a:r>
              <a:t> — Causes of crime and justice, retribution, deterrence and reformation as aims of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justice.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punishment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crime.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auses and Aims of Punishment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Causes and Aims of Punishment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Retribution: punishment imposed because wrongdoing is judged to deserve it.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causes and aims of punishment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Causes of crime and justice, retribution, deterrence and reformation as aims of punishment.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justice: Fairness, equal provision and equal opportunity.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punishment: A penalty imposed for a crime or wrongdoing.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auses and Aims of Punishment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Causes and Aims of Punishment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Reformation as aims of punishment.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punishment: A penalty imposed for a crime or wrongdoing.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causes.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causes and aims of punishment.’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justice and punishment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causes and aims of punishment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causes and aims of punishment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2026-08-19T12:03:16.9480000Z</dcterms:created>
  <dcterms:modified xsi:type="dcterms:W3CDTF">2026-08-19T12:03:16.9490000Z</dcterms:modified>
</coreProperties>
</file>