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653510d6f6f4ca9" /><Relationship Type="http://schemas.openxmlformats.org/officeDocument/2006/relationships/extended-properties" Target="/docProps/app.xml" Id="Rf7e8914fa56f4d7d" /><Relationship Type="http://schemas.openxmlformats.org/officeDocument/2006/relationships/officeDocument" Target="/ppt/presentation.xml" Id="R79ae920e7c12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32907ca6140b3"/>
    <p:sldMasterId xmlns:r="http://schemas.openxmlformats.org/officeDocument/2006/relationships" id="2147483662" r:id="Rdb1e73cd883246eb"/>
  </p:sldMasterIdLst>
  <p:notesMasterIdLst>
    <p:notesMasterId xmlns:r="http://schemas.openxmlformats.org/officeDocument/2006/relationships" r:id="R15bc1a3cee7d4f60"/>
  </p:notesMasterIdLst>
  <p:sldIdLst>
    <p:sldId xmlns:r="http://schemas.openxmlformats.org/officeDocument/2006/relationships" id="256" r:id="R40b891f3d3e04edb"/>
    <p:sldId xmlns:r="http://schemas.openxmlformats.org/officeDocument/2006/relationships" id="257" r:id="R66247b9b73b24607"/>
    <p:sldId xmlns:r="http://schemas.openxmlformats.org/officeDocument/2006/relationships" id="258" r:id="R028f1927beff4af5"/>
    <p:sldId xmlns:r="http://schemas.openxmlformats.org/officeDocument/2006/relationships" id="259" r:id="R16ac2d82080a437f"/>
    <p:sldId xmlns:r="http://schemas.openxmlformats.org/officeDocument/2006/relationships" id="260" r:id="Rf1f9316975f34a7b"/>
    <p:sldId xmlns:r="http://schemas.openxmlformats.org/officeDocument/2006/relationships" id="261" r:id="R164bfb84abae4cb9"/>
    <p:sldId xmlns:r="http://schemas.openxmlformats.org/officeDocument/2006/relationships" id="262" r:id="R08c7c2bb42304efa"/>
    <p:sldId xmlns:r="http://schemas.openxmlformats.org/officeDocument/2006/relationships" id="263" r:id="R807b281c80a7411c"/>
    <p:sldId xmlns:r="http://schemas.openxmlformats.org/officeDocument/2006/relationships" id="264" r:id="R961fb10fb4ec40d0"/>
    <p:sldId xmlns:r="http://schemas.openxmlformats.org/officeDocument/2006/relationships" id="265" r:id="R1a0a801554b84111"/>
    <p:sldId xmlns:r="http://schemas.openxmlformats.org/officeDocument/2006/relationships" id="266" r:id="R3b8f17aad8ba4ec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00dd267d173457f" /><Relationship Type="http://schemas.openxmlformats.org/officeDocument/2006/relationships/slideMaster" Target="/ppt/slideMasters/slideMaster1.xml" Id="R4e432907ca6140b3" /><Relationship Type="http://schemas.openxmlformats.org/officeDocument/2006/relationships/slideMaster" Target="/ppt/slideMasters/slideMaster2.xml" Id="Rdb1e73cd883246eb" /><Relationship Type="http://schemas.openxmlformats.org/officeDocument/2006/relationships/notesMaster" Target="/ppt/notesMasters/notesMaster1.xml" Id="R15bc1a3cee7d4f60" /><Relationship Type="http://schemas.openxmlformats.org/officeDocument/2006/relationships/presProps" Target="/ppt/presProps.xml" Id="R1d7c41ad7a9543de" /><Relationship Type="http://schemas.openxmlformats.org/officeDocument/2006/relationships/viewProps" Target="/ppt/viewProps.xml" Id="R9640b75572634f6c" /><Relationship Type="http://schemas.openxmlformats.org/officeDocument/2006/relationships/tableStyles" Target="/ppt/tableStyles.xml" Id="R6626a6ff076146a6" /><Relationship Type="http://schemas.openxmlformats.org/officeDocument/2006/relationships/slide" Target="/ppt/slides/slide1.xml" Id="R40b891f3d3e04edb" /><Relationship Type="http://schemas.openxmlformats.org/officeDocument/2006/relationships/slide" Target="/ppt/slides/slide2.xml" Id="R66247b9b73b24607" /><Relationship Type="http://schemas.openxmlformats.org/officeDocument/2006/relationships/slide" Target="/ppt/slides/slide3.xml" Id="R028f1927beff4af5" /><Relationship Type="http://schemas.openxmlformats.org/officeDocument/2006/relationships/slide" Target="/ppt/slides/slide4.xml" Id="R16ac2d82080a437f" /><Relationship Type="http://schemas.openxmlformats.org/officeDocument/2006/relationships/slide" Target="/ppt/slides/slide5.xml" Id="Rf1f9316975f34a7b" /><Relationship Type="http://schemas.openxmlformats.org/officeDocument/2006/relationships/slide" Target="/ppt/slides/slide6.xml" Id="R164bfb84abae4cb9" /><Relationship Type="http://schemas.openxmlformats.org/officeDocument/2006/relationships/slide" Target="/ppt/slides/slide7.xml" Id="R08c7c2bb42304efa" /><Relationship Type="http://schemas.openxmlformats.org/officeDocument/2006/relationships/slide" Target="/ppt/slides/slide8.xml" Id="R807b281c80a7411c" /><Relationship Type="http://schemas.openxmlformats.org/officeDocument/2006/relationships/slide" Target="/ppt/slides/slide9.xml" Id="R961fb10fb4ec40d0" /><Relationship Type="http://schemas.openxmlformats.org/officeDocument/2006/relationships/slide" Target="/ppt/slides/slide10.xml" Id="R1a0a801554b84111" /><Relationship Type="http://schemas.openxmlformats.org/officeDocument/2006/relationships/slide" Target="/ppt/slides/slide11.xml" Id="R3b8f17aad8ba4ec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6cd3ea87a5a4c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55eed4ed8b4d8d" /><Relationship Type="http://schemas.openxmlformats.org/officeDocument/2006/relationships/notesMaster" Target="/ppt/notesMasters/notesMaster1.xml" Id="Rfc00873ae7574c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e4598e549384085" /><Relationship Type="http://schemas.openxmlformats.org/officeDocument/2006/relationships/notesMaster" Target="/ppt/notesMasters/notesMaster1.xml" Id="R439cf3fcd1ea42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cef5316aab47c4" /><Relationship Type="http://schemas.openxmlformats.org/officeDocument/2006/relationships/notesMaster" Target="/ppt/notesMasters/notesMaster1.xml" Id="R91b348cff4da4a1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72ce97da1aa4954" /><Relationship Type="http://schemas.openxmlformats.org/officeDocument/2006/relationships/notesMaster" Target="/ppt/notesMasters/notesMaster1.xml" Id="Rd08293199b2940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8b0a2a51aea4580" /><Relationship Type="http://schemas.openxmlformats.org/officeDocument/2006/relationships/notesMaster" Target="/ppt/notesMasters/notesMaster1.xml" Id="R23d5707fe9ba43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8c46c0e5217480c" /><Relationship Type="http://schemas.openxmlformats.org/officeDocument/2006/relationships/notesMaster" Target="/ppt/notesMasters/notesMaster1.xml" Id="Rbd5088c98d83477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4173a57e52e4385" /><Relationship Type="http://schemas.openxmlformats.org/officeDocument/2006/relationships/notesMaster" Target="/ppt/notesMasters/notesMaster1.xml" Id="R0554e78075f84c5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944b54983424fbe" /><Relationship Type="http://schemas.openxmlformats.org/officeDocument/2006/relationships/notesMaster" Target="/ppt/notesMasters/notesMaster1.xml" Id="Re67342768ce448f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61ac6790e3242d7" /><Relationship Type="http://schemas.openxmlformats.org/officeDocument/2006/relationships/notesMaster" Target="/ppt/notesMasters/notesMaster1.xml" Id="R1d7c888a4c57465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37e83eb61b64f3f" /><Relationship Type="http://schemas.openxmlformats.org/officeDocument/2006/relationships/notesMaster" Target="/ppt/notesMasters/notesMaster1.xml" Id="R386c85f2d85742e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79bc5b60186407a" /><Relationship Type="http://schemas.openxmlformats.org/officeDocument/2006/relationships/notesMaster" Target="/ppt/notesMasters/notesMaster1.xml" Id="Ra192560de8384e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096b89b02402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c78308c5a4b9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d5c460d074d5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f2624dd0745c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17fb2c97d4f1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4c357187ac148a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0dae12befb9406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1f211c1bd245b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7e0879aa7854e4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65d937092469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0017ba30b4df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ff9d86e1b466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f697cd2aa439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f2796802c42f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463247b654f7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5cf41e58740c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e9fc8f46945f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fce728fe5194442" /><Relationship Type="http://schemas.openxmlformats.org/officeDocument/2006/relationships/slideLayout" Target="/ppt/slideLayouts/slideLayout1.xml" Id="R93ed06c3f48a4cff" /><Relationship Type="http://schemas.openxmlformats.org/officeDocument/2006/relationships/slideLayout" Target="/ppt/slideLayouts/slideLayout2.xml" Id="Rb0138ca151234b6a" /><Relationship Type="http://schemas.openxmlformats.org/officeDocument/2006/relationships/slideLayout" Target="/ppt/slideLayouts/slideLayout3.xml" Id="R491fa4b50cb74914" /><Relationship Type="http://schemas.openxmlformats.org/officeDocument/2006/relationships/slideLayout" Target="/ppt/slideLayouts/slideLayout4.xml" Id="Rc043b5d953b04e5c" /><Relationship Type="http://schemas.openxmlformats.org/officeDocument/2006/relationships/slideLayout" Target="/ppt/slideLayouts/slideLayout5.xml" Id="Rc52a48dc95c941d2" /><Relationship Type="http://schemas.openxmlformats.org/officeDocument/2006/relationships/slideLayout" Target="/ppt/slideLayouts/slideLayout6.xml" Id="Rd60e26e1979f4e13" /><Relationship Type="http://schemas.openxmlformats.org/officeDocument/2006/relationships/slideLayout" Target="/ppt/slideLayouts/slideLayout7.xml" Id="R10cce057d8254100" /><Relationship Type="http://schemas.openxmlformats.org/officeDocument/2006/relationships/slideLayout" Target="/ppt/slideLayouts/slideLayout8.xml" Id="R8c9371fc095d4f1d" /><Relationship Type="http://schemas.openxmlformats.org/officeDocument/2006/relationships/slideLayout" Target="/ppt/slideLayouts/slideLayout9.xml" Id="Rb990d57c65744ddc" /><Relationship Type="http://schemas.openxmlformats.org/officeDocument/2006/relationships/slideLayout" Target="/ppt/slideLayouts/slideLayout10.xml" Id="R44956dc7cc3a46ab" /><Relationship Type="http://schemas.openxmlformats.org/officeDocument/2006/relationships/slideLayout" Target="/ppt/slideLayouts/slideLayout11.xml" Id="Rcc463f88a973483a" /><Relationship Type="http://schemas.openxmlformats.org/officeDocument/2006/relationships/slideLayout" Target="/ppt/slideLayouts/slideLayout12.xml" Id="R0e8abc924fa54444" /><Relationship Type="http://schemas.openxmlformats.org/officeDocument/2006/relationships/slideLayout" Target="/ppt/slideLayouts/slideLayout13.xml" Id="Rc0ad7073d1874f3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e8314e96f8c45ce" /><Relationship Type="http://schemas.openxmlformats.org/officeDocument/2006/relationships/slideLayout" Target="/ppt/slideLayouts/slideLayout14.xml" Id="R096664b8ad16463e" /><Relationship Type="http://schemas.openxmlformats.org/officeDocument/2006/relationships/slideLayout" Target="/ppt/slideLayouts/slideLayout15.xml" Id="Rda7af396bcf34e0b" /><Relationship Type="http://schemas.openxmlformats.org/officeDocument/2006/relationships/slideLayout" Target="/ppt/slideLayouts/slideLayout16.xml" Id="Raac61e2e6afc4098" /><Relationship Type="http://schemas.openxmlformats.org/officeDocument/2006/relationships/slideLayout" Target="/ppt/slideLayouts/slideLayout17.xml" Id="Rc1d9129882e34bd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d06c3f48a4cff"/>
    <p:sldLayoutId xmlns:r="http://schemas.openxmlformats.org/officeDocument/2006/relationships" id="2147483650" r:id="Rb0138ca151234b6a"/>
    <p:sldLayoutId xmlns:r="http://schemas.openxmlformats.org/officeDocument/2006/relationships" id="2147483651" r:id="R491fa4b50cb74914"/>
    <p:sldLayoutId xmlns:r="http://schemas.openxmlformats.org/officeDocument/2006/relationships" id="2147483652" r:id="Rc043b5d953b04e5c"/>
    <p:sldLayoutId xmlns:r="http://schemas.openxmlformats.org/officeDocument/2006/relationships" id="2147483653" r:id="Rc52a48dc95c941d2"/>
    <p:sldLayoutId xmlns:r="http://schemas.openxmlformats.org/officeDocument/2006/relationships" id="2147483654" r:id="Rd60e26e1979f4e13"/>
    <p:sldLayoutId xmlns:r="http://schemas.openxmlformats.org/officeDocument/2006/relationships" id="2147483655" r:id="R10cce057d8254100"/>
    <p:sldLayoutId xmlns:r="http://schemas.openxmlformats.org/officeDocument/2006/relationships" id="2147483656" r:id="R8c9371fc095d4f1d"/>
    <p:sldLayoutId xmlns:r="http://schemas.openxmlformats.org/officeDocument/2006/relationships" id="2147483657" r:id="Rb990d57c65744ddc"/>
    <p:sldLayoutId xmlns:r="http://schemas.openxmlformats.org/officeDocument/2006/relationships" id="2147483658" r:id="R44956dc7cc3a46ab"/>
    <p:sldLayoutId xmlns:r="http://schemas.openxmlformats.org/officeDocument/2006/relationships" id="2147483659" r:id="Rcc463f88a973483a"/>
    <p:sldLayoutId xmlns:r="http://schemas.openxmlformats.org/officeDocument/2006/relationships" id="2147483660" r:id="R0e8abc924fa54444"/>
    <p:sldLayoutId xmlns:r="http://schemas.openxmlformats.org/officeDocument/2006/relationships" id="2147483661" r:id="Rc0ad7073d1874f3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96664b8ad16463e"/>
    <p:sldLayoutId xmlns:r="http://schemas.openxmlformats.org/officeDocument/2006/relationships" id="2147483664" r:id="Rda7af396bcf34e0b"/>
    <p:sldLayoutId xmlns:r="http://schemas.openxmlformats.org/officeDocument/2006/relationships" id="2147483665" r:id="Raac61e2e6afc4098"/>
    <p:sldLayoutId xmlns:r="http://schemas.openxmlformats.org/officeDocument/2006/relationships" id="2147483666" r:id="Rc1d9129882e34bd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2dabb8b2439b" /><Relationship Type="http://schemas.openxmlformats.org/officeDocument/2006/relationships/notesSlide" Target="/ppt/notesSlides/notesSlide1.xml" Id="R088554b32af14b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ae6c99f69c041c2" /><Relationship Type="http://schemas.openxmlformats.org/officeDocument/2006/relationships/notesSlide" Target="/ppt/notesSlides/notesSlide10.xml" Id="Rc2aee8feea63435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721b50cdb284dc9" /><Relationship Type="http://schemas.openxmlformats.org/officeDocument/2006/relationships/hyperlink" Target="https://www.eduqas.co.uk/media/w42hvhgp/eduqas-gcse-rs-spec-full-from-2016-e-1109.pdf" TargetMode="External" Id="R41815a36540542a8" /><Relationship Type="http://schemas.openxmlformats.org/officeDocument/2006/relationships/hyperlink" Target="https://www.eduqas.co.uk/media/jj5ottgk/wjec-eduqas-gcse-9-1-religious-studies-a-guidance-for-teaching.pdf" TargetMode="External" Id="R18c3d451b0594670" /><Relationship Type="http://schemas.openxmlformats.org/officeDocument/2006/relationships/hyperlink" Target="https://quaker.org.uk/faith/our-values" TargetMode="External" Id="R253122ff482840a2" /><Relationship Type="http://schemas.openxmlformats.org/officeDocument/2006/relationships/hyperlink" Target="https://plato.stanford.edu/archives/fall2024/entries/evil/index.html" TargetMode="External" Id="Rf8a4c1d0c96348f6" /><Relationship Type="http://schemas.openxmlformats.org/officeDocument/2006/relationships/notesSlide" Target="/ppt/notesSlides/notesSlide11.xml" Id="R21ef55b8bdd3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eb1ed7be2c04294" /><Relationship Type="http://schemas.openxmlformats.org/officeDocument/2006/relationships/notesSlide" Target="/ppt/notesSlides/notesSlide2.xml" Id="R9e408f287c61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ace1f88384c47a7" /><Relationship Type="http://schemas.openxmlformats.org/officeDocument/2006/relationships/notesSlide" Target="/ppt/notesSlides/notesSlide3.xml" Id="R9e28fb2a5856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60527549ff048c0" /><Relationship Type="http://schemas.openxmlformats.org/officeDocument/2006/relationships/notesSlide" Target="/ppt/notesSlides/notesSlide4.xml" Id="Ra84df024fd13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c05cb4ac0ed46bf" /><Relationship Type="http://schemas.openxmlformats.org/officeDocument/2006/relationships/notesSlide" Target="/ppt/notesSlides/notesSlide5.xml" Id="Ra4e22207632b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951a8dd3a794699" /><Relationship Type="http://schemas.openxmlformats.org/officeDocument/2006/relationships/notesSlide" Target="/ppt/notesSlides/notesSlide6.xml" Id="Rd86abe70eeb4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9a5e685433bd4f23" /><Relationship Type="http://schemas.openxmlformats.org/officeDocument/2006/relationships/notesSlide" Target="/ppt/notesSlides/notesSlide7.xml" Id="R1754e0d6098d4e9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1b3e31f4f154aa3" /><Relationship Type="http://schemas.openxmlformats.org/officeDocument/2006/relationships/notesSlide" Target="/ppt/notesSlides/notesSlide8.xml" Id="Rab810f799d9f44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f9b72396c2d43e4" /><Relationship Type="http://schemas.openxmlformats.org/officeDocument/2006/relationships/notesSlide" Target="/ppt/notesSlides/notesSlide9.xml" Id="R7d34235d57114e1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8490331-ED9A-46E6-A066-FB0C8529F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C52A6C8-AF6D-4045-A25C-8790CD7F6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Morality and
Conscience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an Act Wrong?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1815a36540542a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c3d451b0594670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53122ff482840a2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8a4c1d0c96348f6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Morality and
Conscience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morality and conscience.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conscience and skilful.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an Act Wrong?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makes an act wrong.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Relative and absolute morality, conscience, virtues and sin.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makes an act wrong or unskilful.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Morality and Consci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Morality and Conscience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morality</a:t>
            </a:r>
            <a:r>
              <a:t> — Principles and standards used to judge actions right or wrong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conscience</a:t>
            </a:r>
            <a:r>
              <a:t> — a person's inner judgement about what is morally right or wrong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skilful</a:t>
            </a:r>
            <a:r>
              <a:t> — What makes an act wrong or unskilful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conscience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skilful.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orality and Conscie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Morality and Conscience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Relative and absolute morality, ahimsa, karuna, karma, samsara, the Eightfold Path and Five Precepts.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Morality: Principles and standards used to judge actions right or wrong.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Conscience: a person's inner judgement about what is morally right or wrong.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Intention: the purpose or aim behind an action.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orality and Conscience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Morality and Conscience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makes an act wrong.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morality and conscience.’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morality and conscience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orality and conscie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morality and conscience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2026-08-19T12:03:14.5650000Z</dcterms:created>
  <dcterms:modified xsi:type="dcterms:W3CDTF">2026-08-19T12:03:14.5650000Z</dcterms:modified>
</coreProperties>
</file>