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aad249da73e4966" /><Relationship Type="http://schemas.openxmlformats.org/officeDocument/2006/relationships/extended-properties" Target="/docProps/app.xml" Id="R33d5cf5cd9ca46db" /><Relationship Type="http://schemas.openxmlformats.org/officeDocument/2006/relationships/officeDocument" Target="/ppt/presentation.xml" Id="R347a4b1952d143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fc063be7824500"/>
    <p:sldMasterId xmlns:r="http://schemas.openxmlformats.org/officeDocument/2006/relationships" id="2147483662" r:id="Rdb23ce6d04364527"/>
  </p:sldMasterIdLst>
  <p:notesMasterIdLst>
    <p:notesMasterId xmlns:r="http://schemas.openxmlformats.org/officeDocument/2006/relationships" r:id="R2bbd0d0fc7d24fd2"/>
  </p:notesMasterIdLst>
  <p:sldIdLst>
    <p:sldId xmlns:r="http://schemas.openxmlformats.org/officeDocument/2006/relationships" id="256" r:id="Ra9befae81d3345a5"/>
    <p:sldId xmlns:r="http://schemas.openxmlformats.org/officeDocument/2006/relationships" id="257" r:id="Rcaa58433a0d146d2"/>
    <p:sldId xmlns:r="http://schemas.openxmlformats.org/officeDocument/2006/relationships" id="258" r:id="Ra98ac19bb3dc4530"/>
    <p:sldId xmlns:r="http://schemas.openxmlformats.org/officeDocument/2006/relationships" id="259" r:id="R2d91305486894134"/>
    <p:sldId xmlns:r="http://schemas.openxmlformats.org/officeDocument/2006/relationships" id="260" r:id="Rd2505ee0af0d4f3e"/>
    <p:sldId xmlns:r="http://schemas.openxmlformats.org/officeDocument/2006/relationships" id="261" r:id="R06d3a161704645ca"/>
    <p:sldId xmlns:r="http://schemas.openxmlformats.org/officeDocument/2006/relationships" id="262" r:id="R0d3b37f7ce2545f4"/>
    <p:sldId xmlns:r="http://schemas.openxmlformats.org/officeDocument/2006/relationships" id="263" r:id="R9548a592ed474f1c"/>
    <p:sldId xmlns:r="http://schemas.openxmlformats.org/officeDocument/2006/relationships" id="264" r:id="R0256a8a76fae4573"/>
    <p:sldId xmlns:r="http://schemas.openxmlformats.org/officeDocument/2006/relationships" id="265" r:id="R95f0b340b9ef426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432625b92f04209" /><Relationship Type="http://schemas.openxmlformats.org/officeDocument/2006/relationships/slideMaster" Target="/ppt/slideMasters/slideMaster1.xml" Id="R98fc063be7824500" /><Relationship Type="http://schemas.openxmlformats.org/officeDocument/2006/relationships/slideMaster" Target="/ppt/slideMasters/slideMaster2.xml" Id="Rdb23ce6d04364527" /><Relationship Type="http://schemas.openxmlformats.org/officeDocument/2006/relationships/notesMaster" Target="/ppt/notesMasters/notesMaster1.xml" Id="R2bbd0d0fc7d24fd2" /><Relationship Type="http://schemas.openxmlformats.org/officeDocument/2006/relationships/presProps" Target="/ppt/presProps.xml" Id="Ra62543e81ac3475a" /><Relationship Type="http://schemas.openxmlformats.org/officeDocument/2006/relationships/viewProps" Target="/ppt/viewProps.xml" Id="Ra08311ccbbeb4862" /><Relationship Type="http://schemas.openxmlformats.org/officeDocument/2006/relationships/tableStyles" Target="/ppt/tableStyles.xml" Id="R43dd7d82a84c4a71" /><Relationship Type="http://schemas.openxmlformats.org/officeDocument/2006/relationships/slide" Target="/ppt/slides/slide1.xml" Id="Ra9befae81d3345a5" /><Relationship Type="http://schemas.openxmlformats.org/officeDocument/2006/relationships/slide" Target="/ppt/slides/slide2.xml" Id="Rcaa58433a0d146d2" /><Relationship Type="http://schemas.openxmlformats.org/officeDocument/2006/relationships/slide" Target="/ppt/slides/slide3.xml" Id="Ra98ac19bb3dc4530" /><Relationship Type="http://schemas.openxmlformats.org/officeDocument/2006/relationships/slide" Target="/ppt/slides/slide4.xml" Id="R2d91305486894134" /><Relationship Type="http://schemas.openxmlformats.org/officeDocument/2006/relationships/slide" Target="/ppt/slides/slide5.xml" Id="Rd2505ee0af0d4f3e" /><Relationship Type="http://schemas.openxmlformats.org/officeDocument/2006/relationships/slide" Target="/ppt/slides/slide6.xml" Id="R06d3a161704645ca" /><Relationship Type="http://schemas.openxmlformats.org/officeDocument/2006/relationships/slide" Target="/ppt/slides/slide7.xml" Id="R0d3b37f7ce2545f4" /><Relationship Type="http://schemas.openxmlformats.org/officeDocument/2006/relationships/slide" Target="/ppt/slides/slide8.xml" Id="R9548a592ed474f1c" /><Relationship Type="http://schemas.openxmlformats.org/officeDocument/2006/relationships/slide" Target="/ppt/slides/slide9.xml" Id="R0256a8a76fae4573" /><Relationship Type="http://schemas.openxmlformats.org/officeDocument/2006/relationships/slide" Target="/ppt/slides/slide10.xml" Id="R95f0b340b9ef426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51df10f26969483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aaf4c91d59e4006" /><Relationship Type="http://schemas.openxmlformats.org/officeDocument/2006/relationships/notesMaster" Target="/ppt/notesMasters/notesMaster1.xml" Id="R004cf93c0635466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ec9830990284098" /><Relationship Type="http://schemas.openxmlformats.org/officeDocument/2006/relationships/notesMaster" Target="/ppt/notesMasters/notesMaster1.xml" Id="R2aa5cfdac4d54b9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ee789da127c4195" /><Relationship Type="http://schemas.openxmlformats.org/officeDocument/2006/relationships/notesMaster" Target="/ppt/notesMasters/notesMaster1.xml" Id="Rfb4e8eecb610420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970a40b11b84447" /><Relationship Type="http://schemas.openxmlformats.org/officeDocument/2006/relationships/notesMaster" Target="/ppt/notesMasters/notesMaster1.xml" Id="R2518d09c0cba41c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c4114df996f4a31" /><Relationship Type="http://schemas.openxmlformats.org/officeDocument/2006/relationships/notesMaster" Target="/ppt/notesMasters/notesMaster1.xml" Id="Rd5c7cba1ef65448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88d97d11dc7433e" /><Relationship Type="http://schemas.openxmlformats.org/officeDocument/2006/relationships/notesMaster" Target="/ppt/notesMasters/notesMaster1.xml" Id="R413c4bb80f1c472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7a8d0f64e564978" /><Relationship Type="http://schemas.openxmlformats.org/officeDocument/2006/relationships/notesMaster" Target="/ppt/notesMasters/notesMaster1.xml" Id="R2fb257c243d0402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79b9e82efec4d36" /><Relationship Type="http://schemas.openxmlformats.org/officeDocument/2006/relationships/notesMaster" Target="/ppt/notesMasters/notesMaster1.xml" Id="R9fec6ccb50184f7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f0c7c63481347a0" /><Relationship Type="http://schemas.openxmlformats.org/officeDocument/2006/relationships/notesMaster" Target="/ppt/notesMasters/notesMaster1.xml" Id="R929689857ce5423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cee68c71ba3417f" /><Relationship Type="http://schemas.openxmlformats.org/officeDocument/2006/relationships/notesMaster" Target="/ppt/notesMasters/notesMaster1.xml" Id="R02432fe2ef8d456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https://plato.stanford.edu/archives/fall2024/entries/evil/index.html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d3ad0734f4bb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ea00408ef4ed1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b70af0bd04eb3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b4499e45342f2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66706d74a427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63e551cf067411a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f23cc5ddaf14090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67578672d6347b0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a69c42b3d3547af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a93d9928c404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3a9387eb24fe2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4cf30ae834a58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0f615ae154639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2782b38d448e2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e8ebf6c544beb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9d0c0b90e4e4f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1906b51344dae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4a6e7f5a33d4a73" /><Relationship Type="http://schemas.openxmlformats.org/officeDocument/2006/relationships/slideLayout" Target="/ppt/slideLayouts/slideLayout1.xml" Id="Red8bf9200b83450c" /><Relationship Type="http://schemas.openxmlformats.org/officeDocument/2006/relationships/slideLayout" Target="/ppt/slideLayouts/slideLayout2.xml" Id="Rf401175b874d4ebd" /><Relationship Type="http://schemas.openxmlformats.org/officeDocument/2006/relationships/slideLayout" Target="/ppt/slideLayouts/slideLayout3.xml" Id="Raa509662a8af4a2e" /><Relationship Type="http://schemas.openxmlformats.org/officeDocument/2006/relationships/slideLayout" Target="/ppt/slideLayouts/slideLayout4.xml" Id="R60f711d07fa74933" /><Relationship Type="http://schemas.openxmlformats.org/officeDocument/2006/relationships/slideLayout" Target="/ppt/slideLayouts/slideLayout5.xml" Id="Rcddec23459d04196" /><Relationship Type="http://schemas.openxmlformats.org/officeDocument/2006/relationships/slideLayout" Target="/ppt/slideLayouts/slideLayout6.xml" Id="Re6a34c43a04a4bdb" /><Relationship Type="http://schemas.openxmlformats.org/officeDocument/2006/relationships/slideLayout" Target="/ppt/slideLayouts/slideLayout7.xml" Id="R9c9023776a1f48a0" /><Relationship Type="http://schemas.openxmlformats.org/officeDocument/2006/relationships/slideLayout" Target="/ppt/slideLayouts/slideLayout8.xml" Id="R85995016c4f94aad" /><Relationship Type="http://schemas.openxmlformats.org/officeDocument/2006/relationships/slideLayout" Target="/ppt/slideLayouts/slideLayout9.xml" Id="R0c6948539ff7463e" /><Relationship Type="http://schemas.openxmlformats.org/officeDocument/2006/relationships/slideLayout" Target="/ppt/slideLayouts/slideLayout10.xml" Id="Ra5bc5c7ee1f3410a" /><Relationship Type="http://schemas.openxmlformats.org/officeDocument/2006/relationships/slideLayout" Target="/ppt/slideLayouts/slideLayout11.xml" Id="Ra89f18ad7ccb4b69" /><Relationship Type="http://schemas.openxmlformats.org/officeDocument/2006/relationships/slideLayout" Target="/ppt/slideLayouts/slideLayout12.xml" Id="R00b3127ed6c44803" /><Relationship Type="http://schemas.openxmlformats.org/officeDocument/2006/relationships/slideLayout" Target="/ppt/slideLayouts/slideLayout13.xml" Id="R6832ec69e1a74c5a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141e14a527e747b4" /><Relationship Type="http://schemas.openxmlformats.org/officeDocument/2006/relationships/slideLayout" Target="/ppt/slideLayouts/slideLayout14.xml" Id="Ra02149a726914f58" /><Relationship Type="http://schemas.openxmlformats.org/officeDocument/2006/relationships/slideLayout" Target="/ppt/slideLayouts/slideLayout15.xml" Id="Rdc8d9043d5644827" /><Relationship Type="http://schemas.openxmlformats.org/officeDocument/2006/relationships/slideLayout" Target="/ppt/slideLayouts/slideLayout16.xml" Id="R4d99c5ea811243bb" /><Relationship Type="http://schemas.openxmlformats.org/officeDocument/2006/relationships/slideLayout" Target="/ppt/slideLayouts/slideLayout17.xml" Id="R7bd266aa7c334880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8bf9200b83450c"/>
    <p:sldLayoutId xmlns:r="http://schemas.openxmlformats.org/officeDocument/2006/relationships" id="2147483650" r:id="Rf401175b874d4ebd"/>
    <p:sldLayoutId xmlns:r="http://schemas.openxmlformats.org/officeDocument/2006/relationships" id="2147483651" r:id="Raa509662a8af4a2e"/>
    <p:sldLayoutId xmlns:r="http://schemas.openxmlformats.org/officeDocument/2006/relationships" id="2147483652" r:id="R60f711d07fa74933"/>
    <p:sldLayoutId xmlns:r="http://schemas.openxmlformats.org/officeDocument/2006/relationships" id="2147483653" r:id="Rcddec23459d04196"/>
    <p:sldLayoutId xmlns:r="http://schemas.openxmlformats.org/officeDocument/2006/relationships" id="2147483654" r:id="Re6a34c43a04a4bdb"/>
    <p:sldLayoutId xmlns:r="http://schemas.openxmlformats.org/officeDocument/2006/relationships" id="2147483655" r:id="R9c9023776a1f48a0"/>
    <p:sldLayoutId xmlns:r="http://schemas.openxmlformats.org/officeDocument/2006/relationships" id="2147483656" r:id="R85995016c4f94aad"/>
    <p:sldLayoutId xmlns:r="http://schemas.openxmlformats.org/officeDocument/2006/relationships" id="2147483657" r:id="R0c6948539ff7463e"/>
    <p:sldLayoutId xmlns:r="http://schemas.openxmlformats.org/officeDocument/2006/relationships" id="2147483658" r:id="Ra5bc5c7ee1f3410a"/>
    <p:sldLayoutId xmlns:r="http://schemas.openxmlformats.org/officeDocument/2006/relationships" id="2147483659" r:id="Ra89f18ad7ccb4b69"/>
    <p:sldLayoutId xmlns:r="http://schemas.openxmlformats.org/officeDocument/2006/relationships" id="2147483660" r:id="R00b3127ed6c44803"/>
    <p:sldLayoutId xmlns:r="http://schemas.openxmlformats.org/officeDocument/2006/relationships" id="2147483661" r:id="R6832ec69e1a74c5a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a02149a726914f58"/>
    <p:sldLayoutId xmlns:r="http://schemas.openxmlformats.org/officeDocument/2006/relationships" id="2147483664" r:id="Rdc8d9043d5644827"/>
    <p:sldLayoutId xmlns:r="http://schemas.openxmlformats.org/officeDocument/2006/relationships" id="2147483665" r:id="R4d99c5ea811243bb"/>
    <p:sldLayoutId xmlns:r="http://schemas.openxmlformats.org/officeDocument/2006/relationships" id="2147483666" r:id="R7bd266aa7c33488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901372f444404" /><Relationship Type="http://schemas.openxmlformats.org/officeDocument/2006/relationships/notesSlide" Target="/ppt/notesSlides/notesSlide1.xml" Id="R1814ed3eddbb4fb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ac128eaa10854bed" /><Relationship Type="http://schemas.openxmlformats.org/officeDocument/2006/relationships/hyperlink" Target="https://www.eduqas.co.uk/media/w42hvhgp/eduqas-gcse-rs-spec-full-from-2016-e-1109.pdf" TargetMode="External" Id="R3b37185c26f64d32" /><Relationship Type="http://schemas.openxmlformats.org/officeDocument/2006/relationships/hyperlink" Target="https://www.eduqas.co.uk/media/jj5ottgk/wjec-eduqas-gcse-9-1-religious-studies-a-guidance-for-teaching.pdf" TargetMode="External" Id="Rfe8140fb51694c2a" /><Relationship Type="http://schemas.openxmlformats.org/officeDocument/2006/relationships/hyperlink" Target="https://quaker.org.uk/faith/our-values" TargetMode="External" Id="Rdc71b3878d3140b6" /><Relationship Type="http://schemas.openxmlformats.org/officeDocument/2006/relationships/hyperlink" Target="https://plato.stanford.edu/archives/fall2024/entries/evil/index.html" TargetMode="External" Id="R895192eacac04137" /><Relationship Type="http://schemas.openxmlformats.org/officeDocument/2006/relationships/notesSlide" Target="/ppt/notesSlides/notesSlide10.xml" Id="Rc1223545a9ab4a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bcfb67964724225" /><Relationship Type="http://schemas.openxmlformats.org/officeDocument/2006/relationships/notesSlide" Target="/ppt/notesSlides/notesSlide2.xml" Id="Ra6d6d2b0884043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9af01b17d0144426" /><Relationship Type="http://schemas.openxmlformats.org/officeDocument/2006/relationships/notesSlide" Target="/ppt/notesSlides/notesSlide3.xml" Id="R057b035c08b942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f3228090d1ff4139" /><Relationship Type="http://schemas.openxmlformats.org/officeDocument/2006/relationships/notesSlide" Target="/ppt/notesSlides/notesSlide4.xml" Id="R8d84eef493d94d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9d074e7e9e04fae" /><Relationship Type="http://schemas.openxmlformats.org/officeDocument/2006/relationships/notesSlide" Target="/ppt/notesSlides/notesSlide5.xml" Id="R0d875cd5d45a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5007d1b3b841462b" /><Relationship Type="http://schemas.openxmlformats.org/officeDocument/2006/relationships/notesSlide" Target="/ppt/notesSlides/notesSlide6.xml" Id="R30751c7f83e4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f602c3ec7844133" /><Relationship Type="http://schemas.openxmlformats.org/officeDocument/2006/relationships/notesSlide" Target="/ppt/notesSlides/notesSlide7.xml" Id="R2d071b0e94c84ea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fc4b782de402413e" /><Relationship Type="http://schemas.openxmlformats.org/officeDocument/2006/relationships/notesSlide" Target="/ppt/notesSlides/notesSlide8.xml" Id="R6ba168a30f694cf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3c22a9436db477a" /><Relationship Type="http://schemas.openxmlformats.org/officeDocument/2006/relationships/notesSlide" Target="/ppt/notesSlides/notesSlide9.xml" Id="Rb6cd016dbd5e461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88A29647-1A1A-4FEB-9289-76A3E7F08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DD6FEF1D-CB60-4037-BDBE-EB3A764CF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Limits of Forgiveness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Can Forgiveness Have Limits?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AND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7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7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b37185c26f64d32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e8140fb51694c2a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c71b3878d3140b6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95192eacac04137"/>
              </a:rPr>
              <a:t>The Problem of Evil</a:t>
            </a:r>
            <a:r>
              <a:t>. Fall 2024 archived edition; substantive revision 3 March 2015.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Limits of Forgiveness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limits of forgiveness.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repentance.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reconciliation and restorative justice.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Can Forgiveness Have Limits?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repentance</a:t>
            </a:r>
            <a:r>
              <a:t> — sincere remorse joined to a change of mind, direction and conduct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reconciliation</a:t>
            </a:r>
            <a:r>
              <a:t> — the restoration of a damaged relationship after conflict or wrongdoing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restorative justice</a:t>
            </a:r>
            <a:r>
              <a:t> — a response to wrongdoing focused on repairing harm and rebuilding relationships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repentance.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reconciliation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restorative justice.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Limits of Forgiveness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Limits of Forgiveness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examples of forgiveness arising from personal beliefs.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Repentance: sincere remorse joined to a change of mind, direction and conduct.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Reconciliation: the restoration of a damaged relationship after conflict or wrongdoing.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Limits of Forgivenes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Limits of Forgiveness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Core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State one accurate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Support it with one named source or teaching.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repentance and reconciliation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 the evidence before explaining it.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Separate the evidence from your conclusion.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Test the explanation against a genuine disagreement.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Limits of Forgiveness evidenc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Limits of Forgiveness evidence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‘Religious beliefs give the best response to limits of forgiveness.’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repentance and reconciliation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LESSON 7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limits of forgivenes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limits of forgiveness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LESSON 7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Problem of Evil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2026-08-19T12:03:13.4450000Z</dcterms:created>
  <dcterms:modified xsi:type="dcterms:W3CDTF">2026-08-19T12:03:13.4450000Z</dcterms:modified>
</coreProperties>
</file>