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4c05628ad69456b" /><Relationship Type="http://schemas.openxmlformats.org/officeDocument/2006/relationships/extended-properties" Target="/docProps/app.xml" Id="Rf4c4f6810b1240c4" /><Relationship Type="http://schemas.openxmlformats.org/officeDocument/2006/relationships/officeDocument" Target="/ppt/presentation.xml" Id="Rb25d75037c0f42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a648bd92ea45d1"/>
    <p:sldMasterId xmlns:r="http://schemas.openxmlformats.org/officeDocument/2006/relationships" id="2147483662" r:id="R0a37d14e86f745ac"/>
  </p:sldMasterIdLst>
  <p:notesMasterIdLst>
    <p:notesMasterId xmlns:r="http://schemas.openxmlformats.org/officeDocument/2006/relationships" r:id="Rcb49e800a4584f0f"/>
  </p:notesMasterIdLst>
  <p:sldIdLst>
    <p:sldId xmlns:r="http://schemas.openxmlformats.org/officeDocument/2006/relationships" id="256" r:id="R5cefe580b5194c56"/>
    <p:sldId xmlns:r="http://schemas.openxmlformats.org/officeDocument/2006/relationships" id="257" r:id="R255fa8725cec4b48"/>
    <p:sldId xmlns:r="http://schemas.openxmlformats.org/officeDocument/2006/relationships" id="258" r:id="Rd7f1ef00a4ec454a"/>
    <p:sldId xmlns:r="http://schemas.openxmlformats.org/officeDocument/2006/relationships" id="259" r:id="Rf3cf531a8cef4e56"/>
    <p:sldId xmlns:r="http://schemas.openxmlformats.org/officeDocument/2006/relationships" id="260" r:id="R77eeb9499e07498c"/>
    <p:sldId xmlns:r="http://schemas.openxmlformats.org/officeDocument/2006/relationships" id="261" r:id="R8ad6b7c261094e63"/>
    <p:sldId xmlns:r="http://schemas.openxmlformats.org/officeDocument/2006/relationships" id="262" r:id="R75bc1394a2af490d"/>
    <p:sldId xmlns:r="http://schemas.openxmlformats.org/officeDocument/2006/relationships" id="263" r:id="R3c38bb595e094898"/>
    <p:sldId xmlns:r="http://schemas.openxmlformats.org/officeDocument/2006/relationships" id="264" r:id="R82696c6c5de542dc"/>
    <p:sldId xmlns:r="http://schemas.openxmlformats.org/officeDocument/2006/relationships" id="265" r:id="R9962c83d23ff43a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ba04c742ee242d5" /><Relationship Type="http://schemas.openxmlformats.org/officeDocument/2006/relationships/slideMaster" Target="/ppt/slideMasters/slideMaster1.xml" Id="Ra8a648bd92ea45d1" /><Relationship Type="http://schemas.openxmlformats.org/officeDocument/2006/relationships/slideMaster" Target="/ppt/slideMasters/slideMaster2.xml" Id="R0a37d14e86f745ac" /><Relationship Type="http://schemas.openxmlformats.org/officeDocument/2006/relationships/notesMaster" Target="/ppt/notesMasters/notesMaster1.xml" Id="Rcb49e800a4584f0f" /><Relationship Type="http://schemas.openxmlformats.org/officeDocument/2006/relationships/presProps" Target="/ppt/presProps.xml" Id="R66d0d085325c484d" /><Relationship Type="http://schemas.openxmlformats.org/officeDocument/2006/relationships/viewProps" Target="/ppt/viewProps.xml" Id="Rd7fd7d2eb5ec42a0" /><Relationship Type="http://schemas.openxmlformats.org/officeDocument/2006/relationships/tableStyles" Target="/ppt/tableStyles.xml" Id="R40638ce725424d71" /><Relationship Type="http://schemas.openxmlformats.org/officeDocument/2006/relationships/slide" Target="/ppt/slides/slide1.xml" Id="R5cefe580b5194c56" /><Relationship Type="http://schemas.openxmlformats.org/officeDocument/2006/relationships/slide" Target="/ppt/slides/slide2.xml" Id="R255fa8725cec4b48" /><Relationship Type="http://schemas.openxmlformats.org/officeDocument/2006/relationships/slide" Target="/ppt/slides/slide3.xml" Id="Rd7f1ef00a4ec454a" /><Relationship Type="http://schemas.openxmlformats.org/officeDocument/2006/relationships/slide" Target="/ppt/slides/slide4.xml" Id="Rf3cf531a8cef4e56" /><Relationship Type="http://schemas.openxmlformats.org/officeDocument/2006/relationships/slide" Target="/ppt/slides/slide5.xml" Id="R77eeb9499e07498c" /><Relationship Type="http://schemas.openxmlformats.org/officeDocument/2006/relationships/slide" Target="/ppt/slides/slide6.xml" Id="R8ad6b7c261094e63" /><Relationship Type="http://schemas.openxmlformats.org/officeDocument/2006/relationships/slide" Target="/ppt/slides/slide7.xml" Id="R75bc1394a2af490d" /><Relationship Type="http://schemas.openxmlformats.org/officeDocument/2006/relationships/slide" Target="/ppt/slides/slide8.xml" Id="R3c38bb595e094898" /><Relationship Type="http://schemas.openxmlformats.org/officeDocument/2006/relationships/slide" Target="/ppt/slides/slide9.xml" Id="R82696c6c5de542dc" /><Relationship Type="http://schemas.openxmlformats.org/officeDocument/2006/relationships/slide" Target="/ppt/slides/slide10.xml" Id="R9962c83d23ff43a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b9575b1c5c25471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2a5f47374844bf1" /><Relationship Type="http://schemas.openxmlformats.org/officeDocument/2006/relationships/notesMaster" Target="/ppt/notesMasters/notesMaster1.xml" Id="R9c1e620b24b346de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3f28f7f4ca1c49f6" /><Relationship Type="http://schemas.openxmlformats.org/officeDocument/2006/relationships/notesMaster" Target="/ppt/notesMasters/notesMaster1.xml" Id="R636e291275a4404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428d3df12f34cb2" /><Relationship Type="http://schemas.openxmlformats.org/officeDocument/2006/relationships/notesMaster" Target="/ppt/notesMasters/notesMaster1.xml" Id="R30d69c3494054f4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aee2f03a3a14872" /><Relationship Type="http://schemas.openxmlformats.org/officeDocument/2006/relationships/notesMaster" Target="/ppt/notesMasters/notesMaster1.xml" Id="R8e5b5f9a383147c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bb319f499214a81" /><Relationship Type="http://schemas.openxmlformats.org/officeDocument/2006/relationships/notesMaster" Target="/ppt/notesMasters/notesMaster1.xml" Id="Rdba5a5c2be1d4c5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5056509ba6145cb" /><Relationship Type="http://schemas.openxmlformats.org/officeDocument/2006/relationships/notesMaster" Target="/ppt/notesMasters/notesMaster1.xml" Id="R94608cc6ab9d4368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e40ab5a6c1b4e71" /><Relationship Type="http://schemas.openxmlformats.org/officeDocument/2006/relationships/notesMaster" Target="/ppt/notesMasters/notesMaster1.xml" Id="R1b6780432d0d4a5d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54764d5a3d9e4f29" /><Relationship Type="http://schemas.openxmlformats.org/officeDocument/2006/relationships/notesMaster" Target="/ppt/notesMasters/notesMaster1.xml" Id="R0a777a32e5644d9f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95d4e9aa3274dae" /><Relationship Type="http://schemas.openxmlformats.org/officeDocument/2006/relationships/notesMaster" Target="/ppt/notesMasters/notesMaster1.xml" Id="Rff75a448e0e1416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33bd902dee746ae" /><Relationship Type="http://schemas.openxmlformats.org/officeDocument/2006/relationships/notesMaster" Target="/ppt/notesMasters/notesMaster1.xml" Id="R483ecb9c24914ba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905abed9ac4fb9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a46b0c31bf48b1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ea43dcbfef4d79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050d4d3af54aa2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7a833a71194ea8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b13da5ca7e0a4600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6c8fa8b71f61465a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abb6db90d0f142ce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dda259e5df2f42c9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9b030bf0eb4b60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f87ef79d404db9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b96a8b46014a84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ffce8e047c4969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2c208537e846d2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00f9ea8a8e44c5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42f5a4a64e487c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bc08b3ac2f45cf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b21cc637b5c4e94" /><Relationship Type="http://schemas.openxmlformats.org/officeDocument/2006/relationships/slideLayout" Target="/ppt/slideLayouts/slideLayout1.xml" Id="Rf51936e507bf4f11" /><Relationship Type="http://schemas.openxmlformats.org/officeDocument/2006/relationships/slideLayout" Target="/ppt/slideLayouts/slideLayout2.xml" Id="R6607dce5eed14155" /><Relationship Type="http://schemas.openxmlformats.org/officeDocument/2006/relationships/slideLayout" Target="/ppt/slideLayouts/slideLayout3.xml" Id="R9ae3ccf4766e4f9a" /><Relationship Type="http://schemas.openxmlformats.org/officeDocument/2006/relationships/slideLayout" Target="/ppt/slideLayouts/slideLayout4.xml" Id="Rec57cfc6fd534adb" /><Relationship Type="http://schemas.openxmlformats.org/officeDocument/2006/relationships/slideLayout" Target="/ppt/slideLayouts/slideLayout5.xml" Id="R2146a2f9991240f4" /><Relationship Type="http://schemas.openxmlformats.org/officeDocument/2006/relationships/slideLayout" Target="/ppt/slideLayouts/slideLayout6.xml" Id="R1aee843a8d744b24" /><Relationship Type="http://schemas.openxmlformats.org/officeDocument/2006/relationships/slideLayout" Target="/ppt/slideLayouts/slideLayout7.xml" Id="R32ee8eda1a1c4e79" /><Relationship Type="http://schemas.openxmlformats.org/officeDocument/2006/relationships/slideLayout" Target="/ppt/slideLayouts/slideLayout8.xml" Id="Ra36159f714ff47a3" /><Relationship Type="http://schemas.openxmlformats.org/officeDocument/2006/relationships/slideLayout" Target="/ppt/slideLayouts/slideLayout9.xml" Id="R7ac0eb898247402c" /><Relationship Type="http://schemas.openxmlformats.org/officeDocument/2006/relationships/slideLayout" Target="/ppt/slideLayouts/slideLayout10.xml" Id="R771b4e6760264f54" /><Relationship Type="http://schemas.openxmlformats.org/officeDocument/2006/relationships/slideLayout" Target="/ppt/slideLayouts/slideLayout11.xml" Id="R6ac2ca78fe1e4a50" /><Relationship Type="http://schemas.openxmlformats.org/officeDocument/2006/relationships/slideLayout" Target="/ppt/slideLayouts/slideLayout12.xml" Id="R2f78a07594f14977" /><Relationship Type="http://schemas.openxmlformats.org/officeDocument/2006/relationships/slideLayout" Target="/ppt/slideLayouts/slideLayout13.xml" Id="Redfc72e9522b4e3f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485e0eb9753f4a6a" /><Relationship Type="http://schemas.openxmlformats.org/officeDocument/2006/relationships/slideLayout" Target="/ppt/slideLayouts/slideLayout14.xml" Id="R87ee3186266147b2" /><Relationship Type="http://schemas.openxmlformats.org/officeDocument/2006/relationships/slideLayout" Target="/ppt/slideLayouts/slideLayout15.xml" Id="R0f301c8074f34383" /><Relationship Type="http://schemas.openxmlformats.org/officeDocument/2006/relationships/slideLayout" Target="/ppt/slideLayouts/slideLayout16.xml" Id="Rd8b7565fe6ba4d9d" /><Relationship Type="http://schemas.openxmlformats.org/officeDocument/2006/relationships/slideLayout" Target="/ppt/slideLayouts/slideLayout17.xml" Id="R3851aa96318544ce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1936e507bf4f11"/>
    <p:sldLayoutId xmlns:r="http://schemas.openxmlformats.org/officeDocument/2006/relationships" id="2147483650" r:id="R6607dce5eed14155"/>
    <p:sldLayoutId xmlns:r="http://schemas.openxmlformats.org/officeDocument/2006/relationships" id="2147483651" r:id="R9ae3ccf4766e4f9a"/>
    <p:sldLayoutId xmlns:r="http://schemas.openxmlformats.org/officeDocument/2006/relationships" id="2147483652" r:id="Rec57cfc6fd534adb"/>
    <p:sldLayoutId xmlns:r="http://schemas.openxmlformats.org/officeDocument/2006/relationships" id="2147483653" r:id="R2146a2f9991240f4"/>
    <p:sldLayoutId xmlns:r="http://schemas.openxmlformats.org/officeDocument/2006/relationships" id="2147483654" r:id="R1aee843a8d744b24"/>
    <p:sldLayoutId xmlns:r="http://schemas.openxmlformats.org/officeDocument/2006/relationships" id="2147483655" r:id="R32ee8eda1a1c4e79"/>
    <p:sldLayoutId xmlns:r="http://schemas.openxmlformats.org/officeDocument/2006/relationships" id="2147483656" r:id="Ra36159f714ff47a3"/>
    <p:sldLayoutId xmlns:r="http://schemas.openxmlformats.org/officeDocument/2006/relationships" id="2147483657" r:id="R7ac0eb898247402c"/>
    <p:sldLayoutId xmlns:r="http://schemas.openxmlformats.org/officeDocument/2006/relationships" id="2147483658" r:id="R771b4e6760264f54"/>
    <p:sldLayoutId xmlns:r="http://schemas.openxmlformats.org/officeDocument/2006/relationships" id="2147483659" r:id="R6ac2ca78fe1e4a50"/>
    <p:sldLayoutId xmlns:r="http://schemas.openxmlformats.org/officeDocument/2006/relationships" id="2147483660" r:id="R2f78a07594f14977"/>
    <p:sldLayoutId xmlns:r="http://schemas.openxmlformats.org/officeDocument/2006/relationships" id="2147483661" r:id="Redfc72e9522b4e3f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87ee3186266147b2"/>
    <p:sldLayoutId xmlns:r="http://schemas.openxmlformats.org/officeDocument/2006/relationships" id="2147483664" r:id="R0f301c8074f34383"/>
    <p:sldLayoutId xmlns:r="http://schemas.openxmlformats.org/officeDocument/2006/relationships" id="2147483665" r:id="Rd8b7565fe6ba4d9d"/>
    <p:sldLayoutId xmlns:r="http://schemas.openxmlformats.org/officeDocument/2006/relationships" id="2147483666" r:id="R3851aa96318544ce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5d2f17bd94101" /><Relationship Type="http://schemas.openxmlformats.org/officeDocument/2006/relationships/notesSlide" Target="/ppt/notesSlides/notesSlide1.xml" Id="R9591ed97df44466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b0a17a7779d64255" /><Relationship Type="http://schemas.openxmlformats.org/officeDocument/2006/relationships/hyperlink" Target="https://www.eduqas.co.uk/media/w42hvhgp/eduqas-gcse-rs-spec-full-from-2016-e-1109.pdf" TargetMode="External" Id="R6b7a23a07b1a49d2" /><Relationship Type="http://schemas.openxmlformats.org/officeDocument/2006/relationships/hyperlink" Target="https://www.eduqas.co.uk/media/jj5ottgk/wjec-eduqas-gcse-9-1-religious-studies-a-guidance-for-teaching.pdf" TargetMode="External" Id="Rae3e094816714f3c" /><Relationship Type="http://schemas.openxmlformats.org/officeDocument/2006/relationships/hyperlink" Target="https://quaker.org.uk/faith/our-values" TargetMode="External" Id="R858bc8f4d69c4806" /><Relationship Type="http://schemas.openxmlformats.org/officeDocument/2006/relationships/hyperlink" Target="https://plato.stanford.edu/archives/fall2024/entries/evil/index.html" TargetMode="External" Id="R5f1127f4caf445b4" /><Relationship Type="http://schemas.openxmlformats.org/officeDocument/2006/relationships/notesSlide" Target="/ppt/notesSlides/notesSlide10.xml" Id="R3a140379ef7044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9e19f841289240c3" /><Relationship Type="http://schemas.openxmlformats.org/officeDocument/2006/relationships/notesSlide" Target="/ppt/notesSlides/notesSlide2.xml" Id="R12fb8ee939054a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e7014c25008746fe" /><Relationship Type="http://schemas.openxmlformats.org/officeDocument/2006/relationships/notesSlide" Target="/ppt/notesSlides/notesSlide3.xml" Id="R175660fed7ce44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22d2825ade18425c" /><Relationship Type="http://schemas.openxmlformats.org/officeDocument/2006/relationships/notesSlide" Target="/ppt/notesSlides/notesSlide4.xml" Id="R94b55cef72ca44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06295e0f91154726" /><Relationship Type="http://schemas.openxmlformats.org/officeDocument/2006/relationships/notesSlide" Target="/ppt/notesSlides/notesSlide5.xml" Id="Rebb7952432cf4d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5d694836c7014324" /><Relationship Type="http://schemas.openxmlformats.org/officeDocument/2006/relationships/notesSlide" Target="/ppt/notesSlides/notesSlide6.xml" Id="R0222be9b3f6a4a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288ed32069a24833" /><Relationship Type="http://schemas.openxmlformats.org/officeDocument/2006/relationships/notesSlide" Target="/ppt/notesSlides/notesSlide7.xml" Id="R4fb81d289f6142f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a1765835331d4b1e" /><Relationship Type="http://schemas.openxmlformats.org/officeDocument/2006/relationships/notesSlide" Target="/ppt/notesSlides/notesSlide8.xml" Id="R4a7cf31e45184730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414f2da52e984eb2" /><Relationship Type="http://schemas.openxmlformats.org/officeDocument/2006/relationships/notesSlide" Target="/ppt/notesSlides/notesSlide9.xml" Id="R7b7be1248610479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5FFF5C14-049D-472F-A900-4361035DD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32AD275B-6254-4737-BBDF-631B77820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Forgiveness as Duty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Must We Forgive?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GOOD AND EVIL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6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GOOD AND EVIL  |  LESSON 6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6b7a23a07b1a49d2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ae3e094816714f3c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Quakers in Britain.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858bc8f4d69c4806"/>
              </a:rPr>
              <a:t>Quakers in Britain: Our values</a:t>
            </a:r>
            <a:r>
              <a:t>. Live faith page.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Stanford Encyclopedia of Philosophy.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f1127f4caf445b4"/>
              </a:rPr>
              <a:t>The Problem of Evil</a:t>
            </a:r>
            <a:r>
              <a:t>. Fall 2024 archived edition; substantive revision 3 March 2015.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3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Forgiveness as Duty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6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forgiveness as duty.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forgiveness.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mercy and agape.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Must We Forgive?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6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teaching about forgiveness using the named passages.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teaching about forgiveness through metta and Angulimala.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forgiveness: Pardoning wrongdoing and giving up resentment or revenge.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Forgiveness as Duty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Forgiveness as Duty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10237DF8-94F6-5658-E3C6-428034FA5B7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From Evidence to Explanation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4DED9BE1-D08F-445A-5586-67211991086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AFDE8EDF-0714-1B2A-53B5-1867DB3FB03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6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B182972C-1DCE-D5E5-5C0E-AB61A48C6DE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5802CA03-087C-4F22-8E8A-0BF15B7F3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78A35A73-C87F-C7E2-D7BA-A2BBAA377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2408303"/>
          </a:xfrm>
          <a:prstGeom xmlns:a="http://schemas.openxmlformats.org/drawingml/2006/main" prst="roundRect">
            <a:avLst>
              <a:gd name="adj" fmla="val 1186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Select the most relevant claim.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Connect it to a named source or teaching.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one consequence.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State one limit or disagreement.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C060186D-0A03-4B5D-9219-6326807EA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8" y="5032376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682D6F7-DE07-2F5E-1435-86651E2F0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7" y="5579812"/>
            <a:ext cx="5596597" cy="611438"/>
          </a:xfrm>
          <a:prstGeom xmlns:a="http://schemas.openxmlformats.org/drawingml/2006/main" prst="roundRect">
            <a:avLst>
              <a:gd name="adj" fmla="val 4673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Rewrite the explanation from a contrasting viewpoint.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EB5410FE-7F81-4290-A4C2-3AA7B62EA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Forgiveness as Duty source or case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94761F66-32E0-42CD-BCED-CA62F6E84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596604" cy="5691854"/>
          </a:xfrm>
          <a:prstGeom xmlns:a="http://schemas.openxmlformats.org/drawingml/2006/main" prst="roundRect">
            <a:avLst>
              <a:gd name="adj" fmla="val 5106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Forgiveness as Duty source or case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39313182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6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Christian: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connect the issue to scripture, Church teaching or a named belief.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traditions may weigh authority, intention, duty and consequences differently.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defensible conclusion names its source and explains its practical effect.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6957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Buddhist / Humanist: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responses consider intention, suffering, compassion and the Eightfold Path.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 responses use reason, evidence, welfare and responsibility without divine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Shared conclusions can rest on different reasons and are not therefore identical.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6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forgiveness</a:t>
            </a:r>
            <a:r>
              <a:t> — Pardoning wrongdoing and giving up resentment or revenge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mercy</a:t>
            </a:r>
            <a:r>
              <a:t> — compassionate treatment that withholds or reduces a deserved penalty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agape</a:t>
            </a:r>
            <a:r>
              <a:t> — self-giving Christian love modelled on God's love for humanity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forgiveness.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mercy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agape.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Forgiveness as Duty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Forgiveness as Duty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6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at least two reasoned positions.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accurate religious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a serious counterargument.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‘Religious beliefs give the best response to forgiveness as duty.’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forgiveness and mercy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6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forgiveness as duty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forgiveness as duty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GOOD AND EVIL  |  LESSON 6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1–7]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Teacher-prepared evidence or case dossier [Selected 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Quakers in Britain: Our values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Problem of Evil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2026-08-19T12:03:07.2230000Z</dcterms:created>
  <dcterms:modified xsi:type="dcterms:W3CDTF">2026-08-19T12:03:07.2230000Z</dcterms:modified>
</coreProperties>
</file>