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a55bf0ac7ed463a" /><Relationship Type="http://schemas.openxmlformats.org/officeDocument/2006/relationships/extended-properties" Target="/docProps/app.xml" Id="Ree4cf5fbb0784f5d" /><Relationship Type="http://schemas.openxmlformats.org/officeDocument/2006/relationships/officeDocument" Target="/ppt/presentation.xml" Id="R639d64e900ed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298fe6f5949e7"/>
    <p:sldMasterId xmlns:r="http://schemas.openxmlformats.org/officeDocument/2006/relationships" id="2147483662" r:id="R6aa3c785764f488d"/>
  </p:sldMasterIdLst>
  <p:notesMasterIdLst>
    <p:notesMasterId xmlns:r="http://schemas.openxmlformats.org/officeDocument/2006/relationships" r:id="R1eba1f45e9f84866"/>
  </p:notesMasterIdLst>
  <p:sldIdLst>
    <p:sldId xmlns:r="http://schemas.openxmlformats.org/officeDocument/2006/relationships" id="256" r:id="R6256e7e99ab64d5b"/>
    <p:sldId xmlns:r="http://schemas.openxmlformats.org/officeDocument/2006/relationships" id="257" r:id="Ra57be8bee8424058"/>
    <p:sldId xmlns:r="http://schemas.openxmlformats.org/officeDocument/2006/relationships" id="258" r:id="R9cdb78c058824762"/>
    <p:sldId xmlns:r="http://schemas.openxmlformats.org/officeDocument/2006/relationships" id="259" r:id="R0b67d0abd14a4fd2"/>
    <p:sldId xmlns:r="http://schemas.openxmlformats.org/officeDocument/2006/relationships" id="260" r:id="Rffe74fd46c6e454e"/>
    <p:sldId xmlns:r="http://schemas.openxmlformats.org/officeDocument/2006/relationships" id="261" r:id="Red59286221f24cd8"/>
    <p:sldId xmlns:r="http://schemas.openxmlformats.org/officeDocument/2006/relationships" id="262" r:id="Rc38c0066d22842b0"/>
    <p:sldId xmlns:r="http://schemas.openxmlformats.org/officeDocument/2006/relationships" id="263" r:id="Ra8f20983eea34c83"/>
    <p:sldId xmlns:r="http://schemas.openxmlformats.org/officeDocument/2006/relationships" id="264" r:id="R60af4ca5b9b74265"/>
    <p:sldId xmlns:r="http://schemas.openxmlformats.org/officeDocument/2006/relationships" id="265" r:id="R5f59f03216f24167"/>
    <p:sldId xmlns:r="http://schemas.openxmlformats.org/officeDocument/2006/relationships" id="266" r:id="R89f620de07894e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9a0d50a0e154108" /><Relationship Type="http://schemas.openxmlformats.org/officeDocument/2006/relationships/slideMaster" Target="/ppt/slideMasters/slideMaster1.xml" Id="R9ee298fe6f5949e7" /><Relationship Type="http://schemas.openxmlformats.org/officeDocument/2006/relationships/slideMaster" Target="/ppt/slideMasters/slideMaster2.xml" Id="R6aa3c785764f488d" /><Relationship Type="http://schemas.openxmlformats.org/officeDocument/2006/relationships/notesMaster" Target="/ppt/notesMasters/notesMaster1.xml" Id="R1eba1f45e9f84866" /><Relationship Type="http://schemas.openxmlformats.org/officeDocument/2006/relationships/presProps" Target="/ppt/presProps.xml" Id="Rac729d58ba804f52" /><Relationship Type="http://schemas.openxmlformats.org/officeDocument/2006/relationships/viewProps" Target="/ppt/viewProps.xml" Id="R87a918c27e924611" /><Relationship Type="http://schemas.openxmlformats.org/officeDocument/2006/relationships/tableStyles" Target="/ppt/tableStyles.xml" Id="R142d5ff10a22440c" /><Relationship Type="http://schemas.openxmlformats.org/officeDocument/2006/relationships/slide" Target="/ppt/slides/slide1.xml" Id="R6256e7e99ab64d5b" /><Relationship Type="http://schemas.openxmlformats.org/officeDocument/2006/relationships/slide" Target="/ppt/slides/slide2.xml" Id="Ra57be8bee8424058" /><Relationship Type="http://schemas.openxmlformats.org/officeDocument/2006/relationships/slide" Target="/ppt/slides/slide3.xml" Id="R9cdb78c058824762" /><Relationship Type="http://schemas.openxmlformats.org/officeDocument/2006/relationships/slide" Target="/ppt/slides/slide4.xml" Id="R0b67d0abd14a4fd2" /><Relationship Type="http://schemas.openxmlformats.org/officeDocument/2006/relationships/slide" Target="/ppt/slides/slide5.xml" Id="Rffe74fd46c6e454e" /><Relationship Type="http://schemas.openxmlformats.org/officeDocument/2006/relationships/slide" Target="/ppt/slides/slide6.xml" Id="Red59286221f24cd8" /><Relationship Type="http://schemas.openxmlformats.org/officeDocument/2006/relationships/slide" Target="/ppt/slides/slide7.xml" Id="Rc38c0066d22842b0" /><Relationship Type="http://schemas.openxmlformats.org/officeDocument/2006/relationships/slide" Target="/ppt/slides/slide8.xml" Id="Ra8f20983eea34c83" /><Relationship Type="http://schemas.openxmlformats.org/officeDocument/2006/relationships/slide" Target="/ppt/slides/slide9.xml" Id="R60af4ca5b9b74265" /><Relationship Type="http://schemas.openxmlformats.org/officeDocument/2006/relationships/slide" Target="/ppt/slides/slide10.xml" Id="R5f59f03216f24167" /><Relationship Type="http://schemas.openxmlformats.org/officeDocument/2006/relationships/slide" Target="/ppt/slides/slide11.xml" Id="R89f620de07894e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40acd2b98944c8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47f94689814c0f" /><Relationship Type="http://schemas.openxmlformats.org/officeDocument/2006/relationships/notesMaster" Target="/ppt/notesMasters/notesMaster1.xml" Id="R1f5501a02ea9483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2b76518104a4cf1" /><Relationship Type="http://schemas.openxmlformats.org/officeDocument/2006/relationships/notesMaster" Target="/ppt/notesMasters/notesMaster1.xml" Id="R5451b3603d66434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a0805a6d59145e4" /><Relationship Type="http://schemas.openxmlformats.org/officeDocument/2006/relationships/notesMaster" Target="/ppt/notesMasters/notesMaster1.xml" Id="R9fc9355c7de949f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2de9d6666424f67" /><Relationship Type="http://schemas.openxmlformats.org/officeDocument/2006/relationships/notesMaster" Target="/ppt/notesMasters/notesMaster1.xml" Id="Rcc3d86e74390414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93df1deca54241" /><Relationship Type="http://schemas.openxmlformats.org/officeDocument/2006/relationships/notesMaster" Target="/ppt/notesMasters/notesMaster1.xml" Id="R12b610d964f1422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f74cd166311469a" /><Relationship Type="http://schemas.openxmlformats.org/officeDocument/2006/relationships/notesMaster" Target="/ppt/notesMasters/notesMaster1.xml" Id="Rf377811e484c47d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73bab4c99c44c4b" /><Relationship Type="http://schemas.openxmlformats.org/officeDocument/2006/relationships/notesMaster" Target="/ppt/notesMasters/notesMaster1.xml" Id="Rc4a018f333a8438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d31f37fe63c4c55" /><Relationship Type="http://schemas.openxmlformats.org/officeDocument/2006/relationships/notesMaster" Target="/ppt/notesMasters/notesMaster1.xml" Id="R6dac923c31874bb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e5530a1be424dd4" /><Relationship Type="http://schemas.openxmlformats.org/officeDocument/2006/relationships/notesMaster" Target="/ppt/notesMasters/notesMaster1.xml" Id="R2cf015651cbb4c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4eb6bf7130a4012" /><Relationship Type="http://schemas.openxmlformats.org/officeDocument/2006/relationships/notesMaster" Target="/ppt/notesMasters/notesMaster1.xml" Id="Rc67a8788ff5c418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03aa97f44de4d59" /><Relationship Type="http://schemas.openxmlformats.org/officeDocument/2006/relationships/notesMaster" Target="/ppt/notesMasters/notesMaster1.xml" Id="Ref10bc577f5648d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9518be676458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a6dc1f2864c4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8e20a7ad3443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9cca1f1a34d0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00f6b0ddb42e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21d9ddf4e4b41e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5280c67a15044b3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9079b6b5ff546d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9169823bbb7429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5aa9543a540a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f8f99fa0c4b5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a8f900cec488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ea537cf7d457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c3a9d30df49c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6b80124014c5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34ff44c314ca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14fbed9d9414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2bcf31af5ce458b" /><Relationship Type="http://schemas.openxmlformats.org/officeDocument/2006/relationships/slideLayout" Target="/ppt/slideLayouts/slideLayout1.xml" Id="R6478cf3d3daa408f" /><Relationship Type="http://schemas.openxmlformats.org/officeDocument/2006/relationships/slideLayout" Target="/ppt/slideLayouts/slideLayout2.xml" Id="R7f117fc7b3354547" /><Relationship Type="http://schemas.openxmlformats.org/officeDocument/2006/relationships/slideLayout" Target="/ppt/slideLayouts/slideLayout3.xml" Id="Raa8709abba174eb7" /><Relationship Type="http://schemas.openxmlformats.org/officeDocument/2006/relationships/slideLayout" Target="/ppt/slideLayouts/slideLayout4.xml" Id="Re927b346a4ff47f0" /><Relationship Type="http://schemas.openxmlformats.org/officeDocument/2006/relationships/slideLayout" Target="/ppt/slideLayouts/slideLayout5.xml" Id="R5c4492112db14e75" /><Relationship Type="http://schemas.openxmlformats.org/officeDocument/2006/relationships/slideLayout" Target="/ppt/slideLayouts/slideLayout6.xml" Id="R84b9d8c8bfd341dd" /><Relationship Type="http://schemas.openxmlformats.org/officeDocument/2006/relationships/slideLayout" Target="/ppt/slideLayouts/slideLayout7.xml" Id="R42a5a8b93422430f" /><Relationship Type="http://schemas.openxmlformats.org/officeDocument/2006/relationships/slideLayout" Target="/ppt/slideLayouts/slideLayout8.xml" Id="Rb3d5aebd2a55453d" /><Relationship Type="http://schemas.openxmlformats.org/officeDocument/2006/relationships/slideLayout" Target="/ppt/slideLayouts/slideLayout9.xml" Id="Rb82a8728b453401a" /><Relationship Type="http://schemas.openxmlformats.org/officeDocument/2006/relationships/slideLayout" Target="/ppt/slideLayouts/slideLayout10.xml" Id="Rabfa75aea4524ff7" /><Relationship Type="http://schemas.openxmlformats.org/officeDocument/2006/relationships/slideLayout" Target="/ppt/slideLayouts/slideLayout11.xml" Id="R0456d515291c4964" /><Relationship Type="http://schemas.openxmlformats.org/officeDocument/2006/relationships/slideLayout" Target="/ppt/slideLayouts/slideLayout12.xml" Id="Rb7bf5c56f4574472" /><Relationship Type="http://schemas.openxmlformats.org/officeDocument/2006/relationships/slideLayout" Target="/ppt/slideLayouts/slideLayout13.xml" Id="Rd8278ec79b32460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d371cf379b04291" /><Relationship Type="http://schemas.openxmlformats.org/officeDocument/2006/relationships/slideLayout" Target="/ppt/slideLayouts/slideLayout14.xml" Id="R07f686e7739143f1" /><Relationship Type="http://schemas.openxmlformats.org/officeDocument/2006/relationships/slideLayout" Target="/ppt/slideLayouts/slideLayout15.xml" Id="R59c4fe94578c41f6" /><Relationship Type="http://schemas.openxmlformats.org/officeDocument/2006/relationships/slideLayout" Target="/ppt/slideLayouts/slideLayout16.xml" Id="Ref8e4d9b2f314dde" /><Relationship Type="http://schemas.openxmlformats.org/officeDocument/2006/relationships/slideLayout" Target="/ppt/slideLayouts/slideLayout17.xml" Id="Rf2d0f064909d491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8cf3d3daa408f"/>
    <p:sldLayoutId xmlns:r="http://schemas.openxmlformats.org/officeDocument/2006/relationships" id="2147483650" r:id="R7f117fc7b3354547"/>
    <p:sldLayoutId xmlns:r="http://schemas.openxmlformats.org/officeDocument/2006/relationships" id="2147483651" r:id="Raa8709abba174eb7"/>
    <p:sldLayoutId xmlns:r="http://schemas.openxmlformats.org/officeDocument/2006/relationships" id="2147483652" r:id="Re927b346a4ff47f0"/>
    <p:sldLayoutId xmlns:r="http://schemas.openxmlformats.org/officeDocument/2006/relationships" id="2147483653" r:id="R5c4492112db14e75"/>
    <p:sldLayoutId xmlns:r="http://schemas.openxmlformats.org/officeDocument/2006/relationships" id="2147483654" r:id="R84b9d8c8bfd341dd"/>
    <p:sldLayoutId xmlns:r="http://schemas.openxmlformats.org/officeDocument/2006/relationships" id="2147483655" r:id="R42a5a8b93422430f"/>
    <p:sldLayoutId xmlns:r="http://schemas.openxmlformats.org/officeDocument/2006/relationships" id="2147483656" r:id="Rb3d5aebd2a55453d"/>
    <p:sldLayoutId xmlns:r="http://schemas.openxmlformats.org/officeDocument/2006/relationships" id="2147483657" r:id="Rb82a8728b453401a"/>
    <p:sldLayoutId xmlns:r="http://schemas.openxmlformats.org/officeDocument/2006/relationships" id="2147483658" r:id="Rabfa75aea4524ff7"/>
    <p:sldLayoutId xmlns:r="http://schemas.openxmlformats.org/officeDocument/2006/relationships" id="2147483659" r:id="R0456d515291c4964"/>
    <p:sldLayoutId xmlns:r="http://schemas.openxmlformats.org/officeDocument/2006/relationships" id="2147483660" r:id="Rb7bf5c56f4574472"/>
    <p:sldLayoutId xmlns:r="http://schemas.openxmlformats.org/officeDocument/2006/relationships" id="2147483661" r:id="Rd8278ec79b32460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7f686e7739143f1"/>
    <p:sldLayoutId xmlns:r="http://schemas.openxmlformats.org/officeDocument/2006/relationships" id="2147483664" r:id="R59c4fe94578c41f6"/>
    <p:sldLayoutId xmlns:r="http://schemas.openxmlformats.org/officeDocument/2006/relationships" id="2147483665" r:id="Ref8e4d9b2f314dde"/>
    <p:sldLayoutId xmlns:r="http://schemas.openxmlformats.org/officeDocument/2006/relationships" id="2147483666" r:id="Rf2d0f064909d491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f3d2c6ed4c8e" /><Relationship Type="http://schemas.openxmlformats.org/officeDocument/2006/relationships/notesSlide" Target="/ppt/notesSlides/notesSlide1.xml" Id="Ree47747ac36e411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7c39dea709f492a" /><Relationship Type="http://schemas.openxmlformats.org/officeDocument/2006/relationships/notesSlide" Target="/ppt/notesSlides/notesSlide10.xml" Id="R9dfabc793e52419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146bc6a0fe846a8" /><Relationship Type="http://schemas.openxmlformats.org/officeDocument/2006/relationships/hyperlink" Target="https://www.eduqas.co.uk/media/w42hvhgp/eduqas-gcse-rs-spec-full-from-2016-e-1109.pdf" TargetMode="External" Id="R698761782a1243b0" /><Relationship Type="http://schemas.openxmlformats.org/officeDocument/2006/relationships/hyperlink" Target="https://www.eduqas.co.uk/media/jj5ottgk/wjec-eduqas-gcse-9-1-religious-studies-a-guidance-for-teaching.pdf" TargetMode="External" Id="R68cfabd5a5014ce1" /><Relationship Type="http://schemas.openxmlformats.org/officeDocument/2006/relationships/hyperlink" Target="https://quaker.org.uk/faith/our-values" TargetMode="External" Id="R7923b6fc88184358" /><Relationship Type="http://schemas.openxmlformats.org/officeDocument/2006/relationships/hyperlink" Target="https://plato.stanford.edu/archives/fall2024/entries/evil/index.html" TargetMode="External" Id="R3abfa8f53be14ec6" /><Relationship Type="http://schemas.openxmlformats.org/officeDocument/2006/relationships/notesSlide" Target="/ppt/notesSlides/notesSlide11.xml" Id="Rc2b33fa9fa85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065e6df27b64d15" /><Relationship Type="http://schemas.openxmlformats.org/officeDocument/2006/relationships/notesSlide" Target="/ppt/notesSlides/notesSlide2.xml" Id="R80087e3e452b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cb7901231204623" /><Relationship Type="http://schemas.openxmlformats.org/officeDocument/2006/relationships/notesSlide" Target="/ppt/notesSlides/notesSlide3.xml" Id="R1c55d1aa3c1d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9448082bcc7e46bb" /><Relationship Type="http://schemas.openxmlformats.org/officeDocument/2006/relationships/notesSlide" Target="/ppt/notesSlides/notesSlide4.xml" Id="R10585ac55bc5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5a167f3f85094801" /><Relationship Type="http://schemas.openxmlformats.org/officeDocument/2006/relationships/notesSlide" Target="/ppt/notesSlides/notesSlide5.xml" Id="R063eafb0b489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b9a1e346a214610" /><Relationship Type="http://schemas.openxmlformats.org/officeDocument/2006/relationships/notesSlide" Target="/ppt/notesSlides/notesSlide6.xml" Id="R5879b3c4537f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22303d4d5364085" /><Relationship Type="http://schemas.openxmlformats.org/officeDocument/2006/relationships/notesSlide" Target="/ppt/notesSlides/notesSlide7.xml" Id="R878f0fd48f4c4c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780d01e0dc847b9" /><Relationship Type="http://schemas.openxmlformats.org/officeDocument/2006/relationships/notesSlide" Target="/ppt/notesSlides/notesSlide8.xml" Id="R5351e3d5bd7b44b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b8bb9463c974c7f" /><Relationship Type="http://schemas.openxmlformats.org/officeDocument/2006/relationships/notesSlide" Target="/ppt/notesSlides/notesSlide9.xml" Id="R054b2ac6f3b8430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FD9FB90-CB61-40AF-846E-EE7966F3D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BE619C73-210A-4697-B8C7-2C1480A9E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Religious Responses
to Suffering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Should Suffering Make Us Do?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98761782a1243b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8cfabd5a5014ce1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923b6fc88184358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abfa8f53be14ec6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Religious Responses
to Suffering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religious responses to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compassion.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protest and soul-making.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Should Suffering Make Us Do?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compassion</a:t>
            </a:r>
            <a:r>
              <a:t> — recognition of suffering joined to a desire to relieve it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protest</a:t>
            </a:r>
            <a:r>
              <a:t> — public action expressing opposition to a policy, injustice or decision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soul-making</a:t>
            </a:r>
            <a:r>
              <a:t> — the view that hardship can develop moral and spiritual character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compassion.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protest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soul-making.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eligious Responses to Suffering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Responses to Suffering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Suffering: Physical, emotional, psychological or spiritual pain or distress caused by injury, illness or loss.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religious responses to suffering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Compassion: recognition of suffering joined to a desire to relieve 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Protest: public action expressing opposition to a policy, injustice or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Soul-making: the view that hardship can develop moral and spiritual character.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ligious Responses to Suffering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Religious Responses to Suffering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Compassion: recognition of suffering joined to a desire to relieve 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Soul-making: the view that hardship can develop moral and spiritual character.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religious responses to suffering separates description.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religious responses to suffering.’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compassion and protest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religious responses to suffer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religious responses to suffering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2026-08-19T12:03:12.9180000Z</dcterms:created>
  <dcterms:modified xsi:type="dcterms:W3CDTF">2026-08-19T12:03:12.9180000Z</dcterms:modified>
</coreProperties>
</file>