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c5030fd2fd405f" /><Relationship Type="http://schemas.openxmlformats.org/officeDocument/2006/relationships/extended-properties" Target="/docProps/app.xml" Id="R3467885c2d5542bd" /><Relationship Type="http://schemas.openxmlformats.org/officeDocument/2006/relationships/officeDocument" Target="/ppt/presentation.xml" Id="R658f61342837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7c397c4124f57"/>
    <p:sldMasterId xmlns:r="http://schemas.openxmlformats.org/officeDocument/2006/relationships" id="2147483662" r:id="Rd6ded29c82c745bc"/>
  </p:sldMasterIdLst>
  <p:notesMasterIdLst>
    <p:notesMasterId xmlns:r="http://schemas.openxmlformats.org/officeDocument/2006/relationships" r:id="R575a34210f8a43f7"/>
  </p:notesMasterIdLst>
  <p:sldIdLst>
    <p:sldId xmlns:r="http://schemas.openxmlformats.org/officeDocument/2006/relationships" id="256" r:id="R206425e216394fb5"/>
    <p:sldId xmlns:r="http://schemas.openxmlformats.org/officeDocument/2006/relationships" id="257" r:id="R2a63514fbdae4c91"/>
    <p:sldId xmlns:r="http://schemas.openxmlformats.org/officeDocument/2006/relationships" id="258" r:id="R2d438a0fb7bb4997"/>
    <p:sldId xmlns:r="http://schemas.openxmlformats.org/officeDocument/2006/relationships" id="259" r:id="Rf7cf531f04e1441e"/>
    <p:sldId xmlns:r="http://schemas.openxmlformats.org/officeDocument/2006/relationships" id="260" r:id="R83cb04755f104edb"/>
    <p:sldId xmlns:r="http://schemas.openxmlformats.org/officeDocument/2006/relationships" id="261" r:id="Rf81e2f79c691490a"/>
    <p:sldId xmlns:r="http://schemas.openxmlformats.org/officeDocument/2006/relationships" id="262" r:id="R19d8064fe3464f9c"/>
    <p:sldId xmlns:r="http://schemas.openxmlformats.org/officeDocument/2006/relationships" id="263" r:id="R65f6cd31631046d2"/>
    <p:sldId xmlns:r="http://schemas.openxmlformats.org/officeDocument/2006/relationships" id="264" r:id="R5ab32d2837514428"/>
    <p:sldId xmlns:r="http://schemas.openxmlformats.org/officeDocument/2006/relationships" id="265" r:id="Rbaf60546319348e7"/>
    <p:sldId xmlns:r="http://schemas.openxmlformats.org/officeDocument/2006/relationships" id="266" r:id="R4e16a591e446485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64b51015a714b60" /><Relationship Type="http://schemas.openxmlformats.org/officeDocument/2006/relationships/slideMaster" Target="/ppt/slideMasters/slideMaster1.xml" Id="Rfe97c397c4124f57" /><Relationship Type="http://schemas.openxmlformats.org/officeDocument/2006/relationships/slideMaster" Target="/ppt/slideMasters/slideMaster2.xml" Id="Rd6ded29c82c745bc" /><Relationship Type="http://schemas.openxmlformats.org/officeDocument/2006/relationships/notesMaster" Target="/ppt/notesMasters/notesMaster1.xml" Id="R575a34210f8a43f7" /><Relationship Type="http://schemas.openxmlformats.org/officeDocument/2006/relationships/presProps" Target="/ppt/presProps.xml" Id="Ra1cba463698a4c42" /><Relationship Type="http://schemas.openxmlformats.org/officeDocument/2006/relationships/viewProps" Target="/ppt/viewProps.xml" Id="Rc80712589bea4c2c" /><Relationship Type="http://schemas.openxmlformats.org/officeDocument/2006/relationships/tableStyles" Target="/ppt/tableStyles.xml" Id="R976398e1d06b4a4c" /><Relationship Type="http://schemas.openxmlformats.org/officeDocument/2006/relationships/slide" Target="/ppt/slides/slide1.xml" Id="R206425e216394fb5" /><Relationship Type="http://schemas.openxmlformats.org/officeDocument/2006/relationships/slide" Target="/ppt/slides/slide2.xml" Id="R2a63514fbdae4c91" /><Relationship Type="http://schemas.openxmlformats.org/officeDocument/2006/relationships/slide" Target="/ppt/slides/slide3.xml" Id="R2d438a0fb7bb4997" /><Relationship Type="http://schemas.openxmlformats.org/officeDocument/2006/relationships/slide" Target="/ppt/slides/slide4.xml" Id="Rf7cf531f04e1441e" /><Relationship Type="http://schemas.openxmlformats.org/officeDocument/2006/relationships/slide" Target="/ppt/slides/slide5.xml" Id="R83cb04755f104edb" /><Relationship Type="http://schemas.openxmlformats.org/officeDocument/2006/relationships/slide" Target="/ppt/slides/slide6.xml" Id="Rf81e2f79c691490a" /><Relationship Type="http://schemas.openxmlformats.org/officeDocument/2006/relationships/slide" Target="/ppt/slides/slide7.xml" Id="R19d8064fe3464f9c" /><Relationship Type="http://schemas.openxmlformats.org/officeDocument/2006/relationships/slide" Target="/ppt/slides/slide8.xml" Id="R65f6cd31631046d2" /><Relationship Type="http://schemas.openxmlformats.org/officeDocument/2006/relationships/slide" Target="/ppt/slides/slide9.xml" Id="R5ab32d2837514428" /><Relationship Type="http://schemas.openxmlformats.org/officeDocument/2006/relationships/slide" Target="/ppt/slides/slide10.xml" Id="Rbaf60546319348e7" /><Relationship Type="http://schemas.openxmlformats.org/officeDocument/2006/relationships/slide" Target="/ppt/slides/slide11.xml" Id="R4e16a591e446485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41d2df7eb2f44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a4a7442c59840c2" /><Relationship Type="http://schemas.openxmlformats.org/officeDocument/2006/relationships/notesMaster" Target="/ppt/notesMasters/notesMaster1.xml" Id="R71d0f8e74ca5438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edcc39ab24e4787" /><Relationship Type="http://schemas.openxmlformats.org/officeDocument/2006/relationships/notesMaster" Target="/ppt/notesMasters/notesMaster1.xml" Id="R71ce6f6675dd466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5e635ebb726420c" /><Relationship Type="http://schemas.openxmlformats.org/officeDocument/2006/relationships/notesMaster" Target="/ppt/notesMasters/notesMaster1.xml" Id="R633d6cb2c37e408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1f9cd0c666d41b7" /><Relationship Type="http://schemas.openxmlformats.org/officeDocument/2006/relationships/notesMaster" Target="/ppt/notesMasters/notesMaster1.xml" Id="R7f4d97afb4194a4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fea35da80f24d56" /><Relationship Type="http://schemas.openxmlformats.org/officeDocument/2006/relationships/notesMaster" Target="/ppt/notesMasters/notesMaster1.xml" Id="Rfa1eda5c58a74e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b3ff2da1544d95" /><Relationship Type="http://schemas.openxmlformats.org/officeDocument/2006/relationships/notesMaster" Target="/ppt/notesMasters/notesMaster1.xml" Id="R2def164846b2473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569b4c20a0b4ecb" /><Relationship Type="http://schemas.openxmlformats.org/officeDocument/2006/relationships/notesMaster" Target="/ppt/notesMasters/notesMaster1.xml" Id="R22967c057754448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41280c7fd7c4d51" /><Relationship Type="http://schemas.openxmlformats.org/officeDocument/2006/relationships/notesMaster" Target="/ppt/notesMasters/notesMaster1.xml" Id="R6cdcb9fae6524a3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ab846f2f31c4494" /><Relationship Type="http://schemas.openxmlformats.org/officeDocument/2006/relationships/notesMaster" Target="/ppt/notesMasters/notesMaster1.xml" Id="Rdebb6bda3f5044d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973a2d066314075" /><Relationship Type="http://schemas.openxmlformats.org/officeDocument/2006/relationships/notesMaster" Target="/ppt/notesMasters/notesMaster1.xml" Id="R4d8b3bd517f642e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023771f697a4e2e" /><Relationship Type="http://schemas.openxmlformats.org/officeDocument/2006/relationships/notesMaster" Target="/ppt/notesMasters/notesMaster1.xml" Id="R6517f3a1f7014e4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5411fe2d94a8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a328e13e8418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3e1ae92a844bb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fe0e60f5b42e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afb171e45488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ead96b7b29e4a1b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f876be88b4e4e6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1f424bc860f444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80b9ab6f29b47c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88093c84b4ca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d0c9cdf564b2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e256a13e1452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f1ba4f09c4a8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214c972294d7c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382514e4c4bb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3322b932c473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5a21282fd433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7659c5de60a49d6" /><Relationship Type="http://schemas.openxmlformats.org/officeDocument/2006/relationships/slideLayout" Target="/ppt/slideLayouts/slideLayout1.xml" Id="R17367900883e4a1e" /><Relationship Type="http://schemas.openxmlformats.org/officeDocument/2006/relationships/slideLayout" Target="/ppt/slideLayouts/slideLayout2.xml" Id="R9185add5f7d645aa" /><Relationship Type="http://schemas.openxmlformats.org/officeDocument/2006/relationships/slideLayout" Target="/ppt/slideLayouts/slideLayout3.xml" Id="Re97f16a9b943415d" /><Relationship Type="http://schemas.openxmlformats.org/officeDocument/2006/relationships/slideLayout" Target="/ppt/slideLayouts/slideLayout4.xml" Id="R0ae88ebea9564b42" /><Relationship Type="http://schemas.openxmlformats.org/officeDocument/2006/relationships/slideLayout" Target="/ppt/slideLayouts/slideLayout5.xml" Id="R3b23f51163c844b7" /><Relationship Type="http://schemas.openxmlformats.org/officeDocument/2006/relationships/slideLayout" Target="/ppt/slideLayouts/slideLayout6.xml" Id="R4ea9f32ddbad4ef6" /><Relationship Type="http://schemas.openxmlformats.org/officeDocument/2006/relationships/slideLayout" Target="/ppt/slideLayouts/slideLayout7.xml" Id="R807e82ca835e4d13" /><Relationship Type="http://schemas.openxmlformats.org/officeDocument/2006/relationships/slideLayout" Target="/ppt/slideLayouts/slideLayout8.xml" Id="R43ed2800c9ff4e19" /><Relationship Type="http://schemas.openxmlformats.org/officeDocument/2006/relationships/slideLayout" Target="/ppt/slideLayouts/slideLayout9.xml" Id="R39fb74b7c1764fa0" /><Relationship Type="http://schemas.openxmlformats.org/officeDocument/2006/relationships/slideLayout" Target="/ppt/slideLayouts/slideLayout10.xml" Id="R541bdf295ea24f10" /><Relationship Type="http://schemas.openxmlformats.org/officeDocument/2006/relationships/slideLayout" Target="/ppt/slideLayouts/slideLayout11.xml" Id="R16dcdabb7c394fd2" /><Relationship Type="http://schemas.openxmlformats.org/officeDocument/2006/relationships/slideLayout" Target="/ppt/slideLayouts/slideLayout12.xml" Id="R80fe5da998444b77" /><Relationship Type="http://schemas.openxmlformats.org/officeDocument/2006/relationships/slideLayout" Target="/ppt/slideLayouts/slideLayout13.xml" Id="R7e0169659b10499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0178cd0d2404792" /><Relationship Type="http://schemas.openxmlformats.org/officeDocument/2006/relationships/slideLayout" Target="/ppt/slideLayouts/slideLayout14.xml" Id="R99e3ead2dc014fdc" /><Relationship Type="http://schemas.openxmlformats.org/officeDocument/2006/relationships/slideLayout" Target="/ppt/slideLayouts/slideLayout15.xml" Id="Rd415acff3de0473c" /><Relationship Type="http://schemas.openxmlformats.org/officeDocument/2006/relationships/slideLayout" Target="/ppt/slideLayouts/slideLayout16.xml" Id="R89dfccad24e143e3" /><Relationship Type="http://schemas.openxmlformats.org/officeDocument/2006/relationships/slideLayout" Target="/ppt/slideLayouts/slideLayout17.xml" Id="Ra566db681cd7426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67900883e4a1e"/>
    <p:sldLayoutId xmlns:r="http://schemas.openxmlformats.org/officeDocument/2006/relationships" id="2147483650" r:id="R9185add5f7d645aa"/>
    <p:sldLayoutId xmlns:r="http://schemas.openxmlformats.org/officeDocument/2006/relationships" id="2147483651" r:id="Re97f16a9b943415d"/>
    <p:sldLayoutId xmlns:r="http://schemas.openxmlformats.org/officeDocument/2006/relationships" id="2147483652" r:id="R0ae88ebea9564b42"/>
    <p:sldLayoutId xmlns:r="http://schemas.openxmlformats.org/officeDocument/2006/relationships" id="2147483653" r:id="R3b23f51163c844b7"/>
    <p:sldLayoutId xmlns:r="http://schemas.openxmlformats.org/officeDocument/2006/relationships" id="2147483654" r:id="R4ea9f32ddbad4ef6"/>
    <p:sldLayoutId xmlns:r="http://schemas.openxmlformats.org/officeDocument/2006/relationships" id="2147483655" r:id="R807e82ca835e4d13"/>
    <p:sldLayoutId xmlns:r="http://schemas.openxmlformats.org/officeDocument/2006/relationships" id="2147483656" r:id="R43ed2800c9ff4e19"/>
    <p:sldLayoutId xmlns:r="http://schemas.openxmlformats.org/officeDocument/2006/relationships" id="2147483657" r:id="R39fb74b7c1764fa0"/>
    <p:sldLayoutId xmlns:r="http://schemas.openxmlformats.org/officeDocument/2006/relationships" id="2147483658" r:id="R541bdf295ea24f10"/>
    <p:sldLayoutId xmlns:r="http://schemas.openxmlformats.org/officeDocument/2006/relationships" id="2147483659" r:id="R16dcdabb7c394fd2"/>
    <p:sldLayoutId xmlns:r="http://schemas.openxmlformats.org/officeDocument/2006/relationships" id="2147483660" r:id="R80fe5da998444b77"/>
    <p:sldLayoutId xmlns:r="http://schemas.openxmlformats.org/officeDocument/2006/relationships" id="2147483661" r:id="R7e0169659b10499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9e3ead2dc014fdc"/>
    <p:sldLayoutId xmlns:r="http://schemas.openxmlformats.org/officeDocument/2006/relationships" id="2147483664" r:id="Rd415acff3de0473c"/>
    <p:sldLayoutId xmlns:r="http://schemas.openxmlformats.org/officeDocument/2006/relationships" id="2147483665" r:id="R89dfccad24e143e3"/>
    <p:sldLayoutId xmlns:r="http://schemas.openxmlformats.org/officeDocument/2006/relationships" id="2147483666" r:id="Ra566db681cd7426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09598bf4e42f8" /><Relationship Type="http://schemas.openxmlformats.org/officeDocument/2006/relationships/notesSlide" Target="/ppt/notesSlides/notesSlide1.xml" Id="Rdf003addb7d64d2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a3ec11aa0fb448a" /><Relationship Type="http://schemas.openxmlformats.org/officeDocument/2006/relationships/notesSlide" Target="/ppt/notesSlides/notesSlide10.xml" Id="Re49a0fe6f1b14d4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cb44a52ebc74adf" /><Relationship Type="http://schemas.openxmlformats.org/officeDocument/2006/relationships/hyperlink" Target="https://www.eduqas.co.uk/media/w42hvhgp/eduqas-gcse-rs-spec-full-from-2016-e-1109.pdf" TargetMode="External" Id="Rf0b1f8cc3e354459" /><Relationship Type="http://schemas.openxmlformats.org/officeDocument/2006/relationships/hyperlink" Target="https://www.eduqas.co.uk/media/jj5ottgk/wjec-eduqas-gcse-9-1-religious-studies-a-guidance-for-teaching.pdf" TargetMode="External" Id="R5168a28cd5834d14" /><Relationship Type="http://schemas.openxmlformats.org/officeDocument/2006/relationships/hyperlink" Target="https://quaker.org.uk/faith/our-values" TargetMode="External" Id="R6fd3f6d4773145e0" /><Relationship Type="http://schemas.openxmlformats.org/officeDocument/2006/relationships/hyperlink" Target="https://plato.stanford.edu/archives/fall2024/entries/evil/index.html" TargetMode="External" Id="Rb447ea87084b48a6" /><Relationship Type="http://schemas.openxmlformats.org/officeDocument/2006/relationships/notesSlide" Target="/ppt/notesSlides/notesSlide11.xml" Id="R8f099570fa58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379457ce8e14c3d" /><Relationship Type="http://schemas.openxmlformats.org/officeDocument/2006/relationships/notesSlide" Target="/ppt/notesSlides/notesSlide2.xml" Id="R06597995efe6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c7193e3f0d86445d" /><Relationship Type="http://schemas.openxmlformats.org/officeDocument/2006/relationships/notesSlide" Target="/ppt/notesSlides/notesSlide3.xml" Id="Rf2e3da709f5c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2e29e0245bc4da2" /><Relationship Type="http://schemas.openxmlformats.org/officeDocument/2006/relationships/notesSlide" Target="/ppt/notesSlides/notesSlide4.xml" Id="R92c88652de62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b9d7ac593df74a58" /><Relationship Type="http://schemas.openxmlformats.org/officeDocument/2006/relationships/notesSlide" Target="/ppt/notesSlides/notesSlide5.xml" Id="R5c6c79295117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53775d095d7c47a8" /><Relationship Type="http://schemas.openxmlformats.org/officeDocument/2006/relationships/notesSlide" Target="/ppt/notesSlides/notesSlide6.xml" Id="Rb10e1ca89e8b47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fa262c9f50be4759" /><Relationship Type="http://schemas.openxmlformats.org/officeDocument/2006/relationships/notesSlide" Target="/ppt/notesSlides/notesSlide7.xml" Id="R92b311b42aad47c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e5a257a09134727" /><Relationship Type="http://schemas.openxmlformats.org/officeDocument/2006/relationships/notesSlide" Target="/ppt/notesSlides/notesSlide8.xml" Id="R9e01a9dd06504f0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96fa568faef4db1" /><Relationship Type="http://schemas.openxmlformats.org/officeDocument/2006/relationships/notesSlide" Target="/ppt/notesSlides/notesSlide9.xml" Id="Raf44479300bb45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6885ED06-B05F-4C2D-8969-76EC1E225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9E609F36-CA13-42F1-8BFD-5E58E2171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Buddhism and
Suffering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Does Buddhism Begin With Suffering?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0b1f8cc3e354459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168a28cd5834d14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fd3f6d4773145e0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447ea87084b48a6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Buddhism and
Suffering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Buddhism and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morality.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dukkha and Three Poisons.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Does Buddhism Begin With Suffering?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Evil through dukkha, Mara, attachment, free will and the Three Poisons.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morality: Principles and standards used to judge actions right or wrong.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Dukkha: Suffering or unsatisfactoriness.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Buddhism and Suffering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Suffering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morality</a:t>
            </a:r>
            <a:r>
              <a:t> — Principles and standards used to judge actions right or wrong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dukkha</a:t>
            </a:r>
            <a:r>
              <a:t> — Suffering or unsatisfactoriness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Three Poisons</a:t>
            </a:r>
            <a:r>
              <a:t> — Evil through dukkha, Mara, attachment, free will and the Three Poisons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morality.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dukkha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Three Poisons.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m and Suffering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Suffering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Tanha: craving or thirst that Buddhists identify as the cause of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Buddhism and suffering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m and Suffering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Suffering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Evil through dukkha, Mara, attachment, free will and the Three Poisons.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Buddhism and suffering.’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morality and dukkha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Buddhism and suffering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Buddhism and suffering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2026-08-19T12:03:10.5640000Z</dcterms:created>
  <dcterms:modified xsi:type="dcterms:W3CDTF">2026-08-19T12:03:10.5640000Z</dcterms:modified>
</coreProperties>
</file>