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19b93ab8ab640d8" /><Relationship Type="http://schemas.openxmlformats.org/officeDocument/2006/relationships/extended-properties" Target="/docProps/app.xml" Id="R7b31cd0ef63d49e1" /><Relationship Type="http://schemas.openxmlformats.org/officeDocument/2006/relationships/officeDocument" Target="/ppt/presentation.xml" Id="R1639a287f08f4d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d804f3cc544c69"/>
    <p:sldMasterId xmlns:r="http://schemas.openxmlformats.org/officeDocument/2006/relationships" id="2147483662" r:id="R0941ea8bb12b4fea"/>
  </p:sldMasterIdLst>
  <p:notesMasterIdLst>
    <p:notesMasterId xmlns:r="http://schemas.openxmlformats.org/officeDocument/2006/relationships" r:id="R6e4d0c4af1c94cd8"/>
  </p:notesMasterIdLst>
  <p:sldIdLst>
    <p:sldId xmlns:r="http://schemas.openxmlformats.org/officeDocument/2006/relationships" id="256" r:id="R41ca7a707f41475e"/>
    <p:sldId xmlns:r="http://schemas.openxmlformats.org/officeDocument/2006/relationships" id="257" r:id="R7427e20c637f4ae4"/>
    <p:sldId xmlns:r="http://schemas.openxmlformats.org/officeDocument/2006/relationships" id="258" r:id="Raaa45c8796934231"/>
    <p:sldId xmlns:r="http://schemas.openxmlformats.org/officeDocument/2006/relationships" id="259" r:id="R83e0f1d9322f4de6"/>
    <p:sldId xmlns:r="http://schemas.openxmlformats.org/officeDocument/2006/relationships" id="260" r:id="R356ef6f4354f4820"/>
    <p:sldId xmlns:r="http://schemas.openxmlformats.org/officeDocument/2006/relationships" id="261" r:id="Rc4ce691c79074d27"/>
    <p:sldId xmlns:r="http://schemas.openxmlformats.org/officeDocument/2006/relationships" id="262" r:id="R0a0832557ea24cb4"/>
    <p:sldId xmlns:r="http://schemas.openxmlformats.org/officeDocument/2006/relationships" id="263" r:id="R9de43f822dd043e3"/>
    <p:sldId xmlns:r="http://schemas.openxmlformats.org/officeDocument/2006/relationships" id="264" r:id="Ra8bece5ecbc04ea7"/>
    <p:sldId xmlns:r="http://schemas.openxmlformats.org/officeDocument/2006/relationships" id="265" r:id="R09ae9b5b555845c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852ce2d92094155" /><Relationship Type="http://schemas.openxmlformats.org/officeDocument/2006/relationships/slideMaster" Target="/ppt/slideMasters/slideMaster1.xml" Id="Rcad804f3cc544c69" /><Relationship Type="http://schemas.openxmlformats.org/officeDocument/2006/relationships/slideMaster" Target="/ppt/slideMasters/slideMaster2.xml" Id="R0941ea8bb12b4fea" /><Relationship Type="http://schemas.openxmlformats.org/officeDocument/2006/relationships/notesMaster" Target="/ppt/notesMasters/notesMaster1.xml" Id="R6e4d0c4af1c94cd8" /><Relationship Type="http://schemas.openxmlformats.org/officeDocument/2006/relationships/presProps" Target="/ppt/presProps.xml" Id="R50cdcf5b6e9341ed" /><Relationship Type="http://schemas.openxmlformats.org/officeDocument/2006/relationships/viewProps" Target="/ppt/viewProps.xml" Id="Rf56e4ff1dd424eb2" /><Relationship Type="http://schemas.openxmlformats.org/officeDocument/2006/relationships/tableStyles" Target="/ppt/tableStyles.xml" Id="R8d76b53d19374a37" /><Relationship Type="http://schemas.openxmlformats.org/officeDocument/2006/relationships/slide" Target="/ppt/slides/slide1.xml" Id="R41ca7a707f41475e" /><Relationship Type="http://schemas.openxmlformats.org/officeDocument/2006/relationships/slide" Target="/ppt/slides/slide2.xml" Id="R7427e20c637f4ae4" /><Relationship Type="http://schemas.openxmlformats.org/officeDocument/2006/relationships/slide" Target="/ppt/slides/slide3.xml" Id="Raaa45c8796934231" /><Relationship Type="http://schemas.openxmlformats.org/officeDocument/2006/relationships/slide" Target="/ppt/slides/slide4.xml" Id="R83e0f1d9322f4de6" /><Relationship Type="http://schemas.openxmlformats.org/officeDocument/2006/relationships/slide" Target="/ppt/slides/slide5.xml" Id="R356ef6f4354f4820" /><Relationship Type="http://schemas.openxmlformats.org/officeDocument/2006/relationships/slide" Target="/ppt/slides/slide6.xml" Id="Rc4ce691c79074d27" /><Relationship Type="http://schemas.openxmlformats.org/officeDocument/2006/relationships/slide" Target="/ppt/slides/slide7.xml" Id="R0a0832557ea24cb4" /><Relationship Type="http://schemas.openxmlformats.org/officeDocument/2006/relationships/slide" Target="/ppt/slides/slide8.xml" Id="R9de43f822dd043e3" /><Relationship Type="http://schemas.openxmlformats.org/officeDocument/2006/relationships/slide" Target="/ppt/slides/slide9.xml" Id="Ra8bece5ecbc04ea7" /><Relationship Type="http://schemas.openxmlformats.org/officeDocument/2006/relationships/slide" Target="/ppt/slides/slide10.xml" Id="R09ae9b5b555845c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38f18452b48b40a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8a8016a308a41cf" /><Relationship Type="http://schemas.openxmlformats.org/officeDocument/2006/relationships/notesMaster" Target="/ppt/notesMasters/notesMaster1.xml" Id="Ra21849ccdde142e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c6505af11204827" /><Relationship Type="http://schemas.openxmlformats.org/officeDocument/2006/relationships/notesMaster" Target="/ppt/notesMasters/notesMaster1.xml" Id="Rb42d1dc535c24ae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3691283c79446e7" /><Relationship Type="http://schemas.openxmlformats.org/officeDocument/2006/relationships/notesMaster" Target="/ppt/notesMasters/notesMaster1.xml" Id="R8a9b3e6ef5dc4f5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baae77c13eb45e4" /><Relationship Type="http://schemas.openxmlformats.org/officeDocument/2006/relationships/notesMaster" Target="/ppt/notesMasters/notesMaster1.xml" Id="Rfe2aa3d8d7fa43c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33f47cc57564ea0" /><Relationship Type="http://schemas.openxmlformats.org/officeDocument/2006/relationships/notesMaster" Target="/ppt/notesMasters/notesMaster1.xml" Id="R2298651174cb4da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ee8a40a33f54833" /><Relationship Type="http://schemas.openxmlformats.org/officeDocument/2006/relationships/notesMaster" Target="/ppt/notesMasters/notesMaster1.xml" Id="R110057e0a72a453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b95ba0a9f3a407e" /><Relationship Type="http://schemas.openxmlformats.org/officeDocument/2006/relationships/notesMaster" Target="/ppt/notesMasters/notesMaster1.xml" Id="R4dc63a06604f4cb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eba3a2138354fef" /><Relationship Type="http://schemas.openxmlformats.org/officeDocument/2006/relationships/notesMaster" Target="/ppt/notesMasters/notesMaster1.xml" Id="R0728f35903ac40d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2964063c0934cc1" /><Relationship Type="http://schemas.openxmlformats.org/officeDocument/2006/relationships/notesMaster" Target="/ppt/notesMasters/notesMaster1.xml" Id="Rb940e145a0874d6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5e1d67160064a4d" /><Relationship Type="http://schemas.openxmlformats.org/officeDocument/2006/relationships/notesMaster" Target="/ppt/notesMasters/notesMaster1.xml" Id="R80ede9bc32ae41e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21597246f5413b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12c5829d1a49a2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d62019523d40b2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37826244434dea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f863dd77df4755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85344585cb6d4009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80480a843d2422c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9502f21266d48a2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e14c74e7ea454bba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640630092443cd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7600271b3c4173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6a3eb0d3214802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ca1b4e70354190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0245affe4841b6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b842ea59d04fc1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a3f7e306c0462f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a4296cb9c4492b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18defbf0c804ba2" /><Relationship Type="http://schemas.openxmlformats.org/officeDocument/2006/relationships/slideLayout" Target="/ppt/slideLayouts/slideLayout1.xml" Id="Rb33cd6ea2dd44c8b" /><Relationship Type="http://schemas.openxmlformats.org/officeDocument/2006/relationships/slideLayout" Target="/ppt/slideLayouts/slideLayout2.xml" Id="R2321598eae074ab7" /><Relationship Type="http://schemas.openxmlformats.org/officeDocument/2006/relationships/slideLayout" Target="/ppt/slideLayouts/slideLayout3.xml" Id="Rbae7fc81d1644381" /><Relationship Type="http://schemas.openxmlformats.org/officeDocument/2006/relationships/slideLayout" Target="/ppt/slideLayouts/slideLayout4.xml" Id="R988c79ce58fb418f" /><Relationship Type="http://schemas.openxmlformats.org/officeDocument/2006/relationships/slideLayout" Target="/ppt/slideLayouts/slideLayout5.xml" Id="R236fbc6bc87c426b" /><Relationship Type="http://schemas.openxmlformats.org/officeDocument/2006/relationships/slideLayout" Target="/ppt/slideLayouts/slideLayout6.xml" Id="R53b0f4ff4f3d49fe" /><Relationship Type="http://schemas.openxmlformats.org/officeDocument/2006/relationships/slideLayout" Target="/ppt/slideLayouts/slideLayout7.xml" Id="Rfd38a9ae313f4be5" /><Relationship Type="http://schemas.openxmlformats.org/officeDocument/2006/relationships/slideLayout" Target="/ppt/slideLayouts/slideLayout8.xml" Id="R0b4b3413d1f64b5d" /><Relationship Type="http://schemas.openxmlformats.org/officeDocument/2006/relationships/slideLayout" Target="/ppt/slideLayouts/slideLayout9.xml" Id="R07c051e2a0c84a55" /><Relationship Type="http://schemas.openxmlformats.org/officeDocument/2006/relationships/slideLayout" Target="/ppt/slideLayouts/slideLayout10.xml" Id="Re91616d0d9ba41c4" /><Relationship Type="http://schemas.openxmlformats.org/officeDocument/2006/relationships/slideLayout" Target="/ppt/slideLayouts/slideLayout11.xml" Id="R480acf9d1c644e3b" /><Relationship Type="http://schemas.openxmlformats.org/officeDocument/2006/relationships/slideLayout" Target="/ppt/slideLayouts/slideLayout12.xml" Id="Rbaf364a903c445c3" /><Relationship Type="http://schemas.openxmlformats.org/officeDocument/2006/relationships/slideLayout" Target="/ppt/slideLayouts/slideLayout13.xml" Id="R219ec5c243e14f7a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6d6de892427c4c59" /><Relationship Type="http://schemas.openxmlformats.org/officeDocument/2006/relationships/slideLayout" Target="/ppt/slideLayouts/slideLayout14.xml" Id="R179bf9241a784a3a" /><Relationship Type="http://schemas.openxmlformats.org/officeDocument/2006/relationships/slideLayout" Target="/ppt/slideLayouts/slideLayout15.xml" Id="R0e85fa6f18f0445a" /><Relationship Type="http://schemas.openxmlformats.org/officeDocument/2006/relationships/slideLayout" Target="/ppt/slideLayouts/slideLayout16.xml" Id="Rba6fd238e75e4863" /><Relationship Type="http://schemas.openxmlformats.org/officeDocument/2006/relationships/slideLayout" Target="/ppt/slideLayouts/slideLayout17.xml" Id="Rc0e31b94e19d4bbc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3cd6ea2dd44c8b"/>
    <p:sldLayoutId xmlns:r="http://schemas.openxmlformats.org/officeDocument/2006/relationships" id="2147483650" r:id="R2321598eae074ab7"/>
    <p:sldLayoutId xmlns:r="http://schemas.openxmlformats.org/officeDocument/2006/relationships" id="2147483651" r:id="Rbae7fc81d1644381"/>
    <p:sldLayoutId xmlns:r="http://schemas.openxmlformats.org/officeDocument/2006/relationships" id="2147483652" r:id="R988c79ce58fb418f"/>
    <p:sldLayoutId xmlns:r="http://schemas.openxmlformats.org/officeDocument/2006/relationships" id="2147483653" r:id="R236fbc6bc87c426b"/>
    <p:sldLayoutId xmlns:r="http://schemas.openxmlformats.org/officeDocument/2006/relationships" id="2147483654" r:id="R53b0f4ff4f3d49fe"/>
    <p:sldLayoutId xmlns:r="http://schemas.openxmlformats.org/officeDocument/2006/relationships" id="2147483655" r:id="Rfd38a9ae313f4be5"/>
    <p:sldLayoutId xmlns:r="http://schemas.openxmlformats.org/officeDocument/2006/relationships" id="2147483656" r:id="R0b4b3413d1f64b5d"/>
    <p:sldLayoutId xmlns:r="http://schemas.openxmlformats.org/officeDocument/2006/relationships" id="2147483657" r:id="R07c051e2a0c84a55"/>
    <p:sldLayoutId xmlns:r="http://schemas.openxmlformats.org/officeDocument/2006/relationships" id="2147483658" r:id="Re91616d0d9ba41c4"/>
    <p:sldLayoutId xmlns:r="http://schemas.openxmlformats.org/officeDocument/2006/relationships" id="2147483659" r:id="R480acf9d1c644e3b"/>
    <p:sldLayoutId xmlns:r="http://schemas.openxmlformats.org/officeDocument/2006/relationships" id="2147483660" r:id="Rbaf364a903c445c3"/>
    <p:sldLayoutId xmlns:r="http://schemas.openxmlformats.org/officeDocument/2006/relationships" id="2147483661" r:id="R219ec5c243e14f7a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179bf9241a784a3a"/>
    <p:sldLayoutId xmlns:r="http://schemas.openxmlformats.org/officeDocument/2006/relationships" id="2147483664" r:id="R0e85fa6f18f0445a"/>
    <p:sldLayoutId xmlns:r="http://schemas.openxmlformats.org/officeDocument/2006/relationships" id="2147483665" r:id="Rba6fd238e75e4863"/>
    <p:sldLayoutId xmlns:r="http://schemas.openxmlformats.org/officeDocument/2006/relationships" id="2147483666" r:id="Rc0e31b94e19d4bbc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9561a44cb4b7b" /><Relationship Type="http://schemas.openxmlformats.org/officeDocument/2006/relationships/notesSlide" Target="/ppt/notesSlides/notesSlide1.xml" Id="R61920df4b6a44694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49a011736a834e4b" /><Relationship Type="http://schemas.openxmlformats.org/officeDocument/2006/relationships/hyperlink" Target="https://www.eduqas.co.uk/media/w42hvhgp/eduqas-gcse-rs-spec-full-from-2016-e-1109.pdf" TargetMode="External" Id="Rc27073154471412d" /><Relationship Type="http://schemas.openxmlformats.org/officeDocument/2006/relationships/hyperlink" Target="https://www.eduqas.co.uk/media/jj5ottgk/wjec-eduqas-gcse-9-1-religious-studies-a-guidance-for-teaching.pdf" TargetMode="External" Id="R52bbfa2cb76d436d" /><Relationship Type="http://schemas.openxmlformats.org/officeDocument/2006/relationships/hyperlink" Target="https://quaker.org.uk/faith/our-values" TargetMode="External" Id="R5e2356ba0f114f1c" /><Relationship Type="http://schemas.openxmlformats.org/officeDocument/2006/relationships/hyperlink" Target="https://plato.stanford.edu/archives/fall2024/entries/evil/index.html" TargetMode="External" Id="Raaa98f29fa834d49" /><Relationship Type="http://schemas.openxmlformats.org/officeDocument/2006/relationships/notesSlide" Target="/ppt/notesSlides/notesSlide10.xml" Id="Rf526a94730e649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e8aa050610ae414a" /><Relationship Type="http://schemas.openxmlformats.org/officeDocument/2006/relationships/notesSlide" Target="/ppt/notesSlides/notesSlide2.xml" Id="R70b80396dc8b48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775544add5fe4e6c" /><Relationship Type="http://schemas.openxmlformats.org/officeDocument/2006/relationships/notesSlide" Target="/ppt/notesSlides/notesSlide3.xml" Id="R56ccb556fc5346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fb7bac5c72954a69" /><Relationship Type="http://schemas.openxmlformats.org/officeDocument/2006/relationships/notesSlide" Target="/ppt/notesSlides/notesSlide4.xml" Id="Ra7f922959e5442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9364255f1bff47f1" /><Relationship Type="http://schemas.openxmlformats.org/officeDocument/2006/relationships/notesSlide" Target="/ppt/notesSlides/notesSlide5.xml" Id="R2cd14c86a6c64f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a021de22276346f1" /><Relationship Type="http://schemas.openxmlformats.org/officeDocument/2006/relationships/notesSlide" Target="/ppt/notesSlides/notesSlide6.xml" Id="R1a19e3f61c8248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0519659210864715" /><Relationship Type="http://schemas.openxmlformats.org/officeDocument/2006/relationships/notesSlide" Target="/ppt/notesSlides/notesSlide7.xml" Id="Ra0288220c0f543d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c4cedf1e48d647f1" /><Relationship Type="http://schemas.openxmlformats.org/officeDocument/2006/relationships/notesSlide" Target="/ppt/notesSlides/notesSlide8.xml" Id="R2f1a24efb2704ed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95a88b6b501f498a" /><Relationship Type="http://schemas.openxmlformats.org/officeDocument/2006/relationships/notesSlide" Target="/ppt/notesSlides/notesSlide9.xml" Id="R108a5c17c2264b8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3AC851FB-EB53-4715-99A0-A0CAEA764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690D1A54-E86D-41FD-9C4F-1A002E8C8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The Problem of Evil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Can God and Evil Coexist?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GOOD AND EVIL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3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AND EVIL  |  LESSON 3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c27073154471412d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2bbfa2cb76d436d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Quakers in Britain.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e2356ba0f114f1c"/>
              </a:rPr>
              <a:t>Quakers in Britain: Our values</a:t>
            </a:r>
            <a:r>
              <a:t>. Live faith page.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Stanford Encyclopedia of Philosophy.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aa98f29fa834d49"/>
              </a:rPr>
              <a:t>The Problem of Evil</a:t>
            </a:r>
            <a:r>
              <a:t>. Fall 2024 archived edition; substantive revision 3 March 2015.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3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The Problem of Evil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the problem of evil.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suffering.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problem of evil and moral evil.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Can God and Evil Coexist?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suffering</a:t>
            </a:r>
            <a:r>
              <a:t> — Physical, emotional, psychological or spiritual pain or distress caused by injury, illness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problem of evil</a:t>
            </a:r>
            <a:r>
              <a:t> — the challenge of reconciling evil and suffering with an all-powerful, loving God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moral evil</a:t>
            </a:r>
            <a:r>
              <a:t> — suffering caused by deliberate or negligent human choices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suffering.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problem of evil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moral evil.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The Problem of Evil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The Problem of Evil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Analyse challenges linking belief in God, free will, evil and suffering.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suffering: Physical, emotional, psychological or spiritual pain or distress caused by injury, illness or loss.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Problem of evil: the challenge of reconciling evil and suffering with an all-powerful, loving God.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The Problem of Evil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The Problem of Evil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Christian: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connect the issue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traditions may weigh authority, intention, duty and consequences differently.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defensible conclusion names its source and explains its practical effect.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6957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Buddhist / Humanist: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consider intention, suffering, compassion and the Eightfold Path.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use reason, evidence, welfare and responsibility without divine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Shared conclusions can rest on different reasons and are not therefore identical.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Apply the Core Ideas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799" y="2373060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State one accurate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Support it with one named source or teaching.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3651247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4198682"/>
            <a:ext cx="5596597" cy="1992568"/>
          </a:xfrm>
          <a:prstGeom xmlns:a="http://schemas.openxmlformats.org/drawingml/2006/main" prst="roundRect">
            <a:avLst>
              <a:gd name="adj" fmla="val 143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suffering and problem of evil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 the evidence before explaining it.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Separate the evidence from your conclusion.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D3FFF83C-DF98-B982-466A-FD01A97A0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C30F4BD-0B3B-B9B4-A020-476870A88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Test the explanation against a genuine disagreement.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The Problem of Evil evidence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The Problem of Evil evidence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‘Religious beliefs give the best response to the problem of evil.’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suffering and problem of evil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the problem of evil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the problem of evil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AND EVIL  |  LESSON 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Quakers in Britain: Our values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Problem of Evil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2026-08-19T12:03:09.4400000Z</dcterms:created>
  <dcterms:modified xsi:type="dcterms:W3CDTF">2026-08-19T12:03:09.4400000Z</dcterms:modified>
</coreProperties>
</file>