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3bc0b1074804dc8" /><Relationship Type="http://schemas.openxmlformats.org/officeDocument/2006/relationships/extended-properties" Target="/docProps/app.xml" Id="R91dc6112c69d4c4e" /><Relationship Type="http://schemas.openxmlformats.org/officeDocument/2006/relationships/officeDocument" Target="/ppt/presentation.xml" Id="R65e9f3ffdb064f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2abaa0b244c50"/>
    <p:sldMasterId xmlns:r="http://schemas.openxmlformats.org/officeDocument/2006/relationships" id="2147483662" r:id="Refa5d9329689480a"/>
  </p:sldMasterIdLst>
  <p:notesMasterIdLst>
    <p:notesMasterId xmlns:r="http://schemas.openxmlformats.org/officeDocument/2006/relationships" r:id="Rf1631f9d7b084b1f"/>
  </p:notesMasterIdLst>
  <p:sldIdLst>
    <p:sldId xmlns:r="http://schemas.openxmlformats.org/officeDocument/2006/relationships" id="256" r:id="Rf5e3cd56c6034e9c"/>
    <p:sldId xmlns:r="http://schemas.openxmlformats.org/officeDocument/2006/relationships" id="257" r:id="Rc213850131b34fc2"/>
    <p:sldId xmlns:r="http://schemas.openxmlformats.org/officeDocument/2006/relationships" id="258" r:id="R32eb705025bd4dfe"/>
    <p:sldId xmlns:r="http://schemas.openxmlformats.org/officeDocument/2006/relationships" id="259" r:id="Rb2d64ea137f94d5c"/>
    <p:sldId xmlns:r="http://schemas.openxmlformats.org/officeDocument/2006/relationships" id="260" r:id="R016ff1d136054138"/>
    <p:sldId xmlns:r="http://schemas.openxmlformats.org/officeDocument/2006/relationships" id="261" r:id="R2f99f94a77924067"/>
    <p:sldId xmlns:r="http://schemas.openxmlformats.org/officeDocument/2006/relationships" id="262" r:id="R01e910e5dbda47f6"/>
    <p:sldId xmlns:r="http://schemas.openxmlformats.org/officeDocument/2006/relationships" id="263" r:id="R528c749128d34a73"/>
    <p:sldId xmlns:r="http://schemas.openxmlformats.org/officeDocument/2006/relationships" id="264" r:id="R6a7505d26d7d4c95"/>
    <p:sldId xmlns:r="http://schemas.openxmlformats.org/officeDocument/2006/relationships" id="265" r:id="Rbd093d6f7b6c4a3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17407ea82b94f22" /><Relationship Type="http://schemas.openxmlformats.org/officeDocument/2006/relationships/slideMaster" Target="/ppt/slideMasters/slideMaster1.xml" Id="Ree62abaa0b244c50" /><Relationship Type="http://schemas.openxmlformats.org/officeDocument/2006/relationships/slideMaster" Target="/ppt/slideMasters/slideMaster2.xml" Id="Refa5d9329689480a" /><Relationship Type="http://schemas.openxmlformats.org/officeDocument/2006/relationships/notesMaster" Target="/ppt/notesMasters/notesMaster1.xml" Id="Rf1631f9d7b084b1f" /><Relationship Type="http://schemas.openxmlformats.org/officeDocument/2006/relationships/presProps" Target="/ppt/presProps.xml" Id="R4414a251e07c426b" /><Relationship Type="http://schemas.openxmlformats.org/officeDocument/2006/relationships/viewProps" Target="/ppt/viewProps.xml" Id="R5e24925f6da24191" /><Relationship Type="http://schemas.openxmlformats.org/officeDocument/2006/relationships/tableStyles" Target="/ppt/tableStyles.xml" Id="R8418247ab2e44b83" /><Relationship Type="http://schemas.openxmlformats.org/officeDocument/2006/relationships/slide" Target="/ppt/slides/slide1.xml" Id="Rf5e3cd56c6034e9c" /><Relationship Type="http://schemas.openxmlformats.org/officeDocument/2006/relationships/slide" Target="/ppt/slides/slide2.xml" Id="Rc213850131b34fc2" /><Relationship Type="http://schemas.openxmlformats.org/officeDocument/2006/relationships/slide" Target="/ppt/slides/slide3.xml" Id="R32eb705025bd4dfe" /><Relationship Type="http://schemas.openxmlformats.org/officeDocument/2006/relationships/slide" Target="/ppt/slides/slide4.xml" Id="Rb2d64ea137f94d5c" /><Relationship Type="http://schemas.openxmlformats.org/officeDocument/2006/relationships/slide" Target="/ppt/slides/slide5.xml" Id="R016ff1d136054138" /><Relationship Type="http://schemas.openxmlformats.org/officeDocument/2006/relationships/slide" Target="/ppt/slides/slide6.xml" Id="R2f99f94a77924067" /><Relationship Type="http://schemas.openxmlformats.org/officeDocument/2006/relationships/slide" Target="/ppt/slides/slide7.xml" Id="R01e910e5dbda47f6" /><Relationship Type="http://schemas.openxmlformats.org/officeDocument/2006/relationships/slide" Target="/ppt/slides/slide8.xml" Id="R528c749128d34a73" /><Relationship Type="http://schemas.openxmlformats.org/officeDocument/2006/relationships/slide" Target="/ppt/slides/slide9.xml" Id="R6a7505d26d7d4c95" /><Relationship Type="http://schemas.openxmlformats.org/officeDocument/2006/relationships/slide" Target="/ppt/slides/slide10.xml" Id="Rbd093d6f7b6c4a3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acdb38eb29ce477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f64bf0e505f4031" /><Relationship Type="http://schemas.openxmlformats.org/officeDocument/2006/relationships/notesMaster" Target="/ppt/notesMasters/notesMaster1.xml" Id="Re0398445afd8449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cc4d00988b8449a" /><Relationship Type="http://schemas.openxmlformats.org/officeDocument/2006/relationships/notesMaster" Target="/ppt/notesMasters/notesMaster1.xml" Id="Rbdcc73fb35b749e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f552067b3f54658" /><Relationship Type="http://schemas.openxmlformats.org/officeDocument/2006/relationships/notesMaster" Target="/ppt/notesMasters/notesMaster1.xml" Id="R98e608e01dfd45f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bb70fdf077441b3" /><Relationship Type="http://schemas.openxmlformats.org/officeDocument/2006/relationships/notesMaster" Target="/ppt/notesMasters/notesMaster1.xml" Id="R44e4238be776475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31768a5da784302" /><Relationship Type="http://schemas.openxmlformats.org/officeDocument/2006/relationships/notesMaster" Target="/ppt/notesMasters/notesMaster1.xml" Id="Rcc005ba899224e2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6cde4e59d964d34" /><Relationship Type="http://schemas.openxmlformats.org/officeDocument/2006/relationships/notesMaster" Target="/ppt/notesMasters/notesMaster1.xml" Id="R651f1862184a416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2e34d9d235843ee" /><Relationship Type="http://schemas.openxmlformats.org/officeDocument/2006/relationships/notesMaster" Target="/ppt/notesMasters/notesMaster1.xml" Id="R0d622e519af74b6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62678ad38844258" /><Relationship Type="http://schemas.openxmlformats.org/officeDocument/2006/relationships/notesMaster" Target="/ppt/notesMasters/notesMaster1.xml" Id="R5638b71bbe12404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9b3659ee0d9403b" /><Relationship Type="http://schemas.openxmlformats.org/officeDocument/2006/relationships/notesMaster" Target="/ppt/notesMasters/notesMaster1.xml" Id="R2785719fcf9845c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3417900af43479b" /><Relationship Type="http://schemas.openxmlformats.org/officeDocument/2006/relationships/notesMaster" Target="/ppt/notesMasters/notesMaster1.xml" Id="Rf5c623f6efb346a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811a7b1324bef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19034d7664079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2bf736c7e4783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7b81d68964c48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495e114e44b7c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475a9b1371a43c4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56a7cbc2351423e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baffc638e6f46d7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c8af3ac520245ff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1fa065fdf4e9d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e1dd73a614460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b3a5e3f574e20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3b0deac6a419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e2f27f0f04428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d4e6cc5fb40ca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cf62c97bd4d35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b38ed775b49e5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3c2b88853fa4d92" /><Relationship Type="http://schemas.openxmlformats.org/officeDocument/2006/relationships/slideLayout" Target="/ppt/slideLayouts/slideLayout1.xml" Id="R728228f59eb240ea" /><Relationship Type="http://schemas.openxmlformats.org/officeDocument/2006/relationships/slideLayout" Target="/ppt/slideLayouts/slideLayout2.xml" Id="Rfce853c0e72244a6" /><Relationship Type="http://schemas.openxmlformats.org/officeDocument/2006/relationships/slideLayout" Target="/ppt/slideLayouts/slideLayout3.xml" Id="R7503a6a03cbc4ce6" /><Relationship Type="http://schemas.openxmlformats.org/officeDocument/2006/relationships/slideLayout" Target="/ppt/slideLayouts/slideLayout4.xml" Id="R310b35a451fb47de" /><Relationship Type="http://schemas.openxmlformats.org/officeDocument/2006/relationships/slideLayout" Target="/ppt/slideLayouts/slideLayout5.xml" Id="Rb0db9faf50014e5f" /><Relationship Type="http://schemas.openxmlformats.org/officeDocument/2006/relationships/slideLayout" Target="/ppt/slideLayouts/slideLayout6.xml" Id="R1eab5535cde94385" /><Relationship Type="http://schemas.openxmlformats.org/officeDocument/2006/relationships/slideLayout" Target="/ppt/slideLayouts/slideLayout7.xml" Id="R4bf6316ec2004a87" /><Relationship Type="http://schemas.openxmlformats.org/officeDocument/2006/relationships/slideLayout" Target="/ppt/slideLayouts/slideLayout8.xml" Id="R890af3b98f204079" /><Relationship Type="http://schemas.openxmlformats.org/officeDocument/2006/relationships/slideLayout" Target="/ppt/slideLayouts/slideLayout9.xml" Id="R2c1ac32befaa4f3f" /><Relationship Type="http://schemas.openxmlformats.org/officeDocument/2006/relationships/slideLayout" Target="/ppt/slideLayouts/slideLayout10.xml" Id="R1f50a39cfba340c2" /><Relationship Type="http://schemas.openxmlformats.org/officeDocument/2006/relationships/slideLayout" Target="/ppt/slideLayouts/slideLayout11.xml" Id="R113347fcd9c14bfe" /><Relationship Type="http://schemas.openxmlformats.org/officeDocument/2006/relationships/slideLayout" Target="/ppt/slideLayouts/slideLayout12.xml" Id="Rb21741833f9f4364" /><Relationship Type="http://schemas.openxmlformats.org/officeDocument/2006/relationships/slideLayout" Target="/ppt/slideLayouts/slideLayout13.xml" Id="Rff43dd64b2934642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bfbfd00696ff4075" /><Relationship Type="http://schemas.openxmlformats.org/officeDocument/2006/relationships/slideLayout" Target="/ppt/slideLayouts/slideLayout14.xml" Id="Racf456579eda4a0c" /><Relationship Type="http://schemas.openxmlformats.org/officeDocument/2006/relationships/slideLayout" Target="/ppt/slideLayouts/slideLayout15.xml" Id="Re1c89d0d6ec64368" /><Relationship Type="http://schemas.openxmlformats.org/officeDocument/2006/relationships/slideLayout" Target="/ppt/slideLayouts/slideLayout16.xml" Id="Rea4f828c85914acd" /><Relationship Type="http://schemas.openxmlformats.org/officeDocument/2006/relationships/slideLayout" Target="/ppt/slideLayouts/slideLayout17.xml" Id="R6a69b82f29924616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228f59eb240ea"/>
    <p:sldLayoutId xmlns:r="http://schemas.openxmlformats.org/officeDocument/2006/relationships" id="2147483650" r:id="Rfce853c0e72244a6"/>
    <p:sldLayoutId xmlns:r="http://schemas.openxmlformats.org/officeDocument/2006/relationships" id="2147483651" r:id="R7503a6a03cbc4ce6"/>
    <p:sldLayoutId xmlns:r="http://schemas.openxmlformats.org/officeDocument/2006/relationships" id="2147483652" r:id="R310b35a451fb47de"/>
    <p:sldLayoutId xmlns:r="http://schemas.openxmlformats.org/officeDocument/2006/relationships" id="2147483653" r:id="Rb0db9faf50014e5f"/>
    <p:sldLayoutId xmlns:r="http://schemas.openxmlformats.org/officeDocument/2006/relationships" id="2147483654" r:id="R1eab5535cde94385"/>
    <p:sldLayoutId xmlns:r="http://schemas.openxmlformats.org/officeDocument/2006/relationships" id="2147483655" r:id="R4bf6316ec2004a87"/>
    <p:sldLayoutId xmlns:r="http://schemas.openxmlformats.org/officeDocument/2006/relationships" id="2147483656" r:id="R890af3b98f204079"/>
    <p:sldLayoutId xmlns:r="http://schemas.openxmlformats.org/officeDocument/2006/relationships" id="2147483657" r:id="R2c1ac32befaa4f3f"/>
    <p:sldLayoutId xmlns:r="http://schemas.openxmlformats.org/officeDocument/2006/relationships" id="2147483658" r:id="R1f50a39cfba340c2"/>
    <p:sldLayoutId xmlns:r="http://schemas.openxmlformats.org/officeDocument/2006/relationships" id="2147483659" r:id="R113347fcd9c14bfe"/>
    <p:sldLayoutId xmlns:r="http://schemas.openxmlformats.org/officeDocument/2006/relationships" id="2147483660" r:id="Rb21741833f9f4364"/>
    <p:sldLayoutId xmlns:r="http://schemas.openxmlformats.org/officeDocument/2006/relationships" id="2147483661" r:id="Rff43dd64b293464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acf456579eda4a0c"/>
    <p:sldLayoutId xmlns:r="http://schemas.openxmlformats.org/officeDocument/2006/relationships" id="2147483664" r:id="Re1c89d0d6ec64368"/>
    <p:sldLayoutId xmlns:r="http://schemas.openxmlformats.org/officeDocument/2006/relationships" id="2147483665" r:id="Rea4f828c85914acd"/>
    <p:sldLayoutId xmlns:r="http://schemas.openxmlformats.org/officeDocument/2006/relationships" id="2147483666" r:id="R6a69b82f29924616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1dbfa4cf24bc5" /><Relationship Type="http://schemas.openxmlformats.org/officeDocument/2006/relationships/notesSlide" Target="/ppt/notesSlides/notesSlide1.xml" Id="R83140c9d59054ac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80042d9bcb144185" /><Relationship Type="http://schemas.openxmlformats.org/officeDocument/2006/relationships/hyperlink" Target="https://www.eduqas.co.uk/media/w42hvhgp/eduqas-gcse-rs-spec-full-from-2016-e-1109.pdf" TargetMode="External" Id="R299582692e0a46df" /><Relationship Type="http://schemas.openxmlformats.org/officeDocument/2006/relationships/hyperlink" Target="https://www.eduqas.co.uk/media/jj5ottgk/wjec-eduqas-gcse-9-1-religious-studies-a-guidance-for-teaching.pdf" TargetMode="External" Id="R03801d31fb6249c8" /><Relationship Type="http://schemas.openxmlformats.org/officeDocument/2006/relationships/hyperlink" Target="https://quaker.org.uk/faith/our-values" TargetMode="External" Id="R20a7dfe4032d4011" /><Relationship Type="http://schemas.openxmlformats.org/officeDocument/2006/relationships/hyperlink" Target="https://plato.stanford.edu/archives/fall2024/entries/evil/index.html" TargetMode="External" Id="R4e9b2397fbdc4fa1" /><Relationship Type="http://schemas.openxmlformats.org/officeDocument/2006/relationships/notesSlide" Target="/ppt/notesSlides/notesSlide10.xml" Id="Rdec872f82b5642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11beba7b13745be" /><Relationship Type="http://schemas.openxmlformats.org/officeDocument/2006/relationships/notesSlide" Target="/ppt/notesSlides/notesSlide2.xml" Id="Rceda70dd91d1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2c3d24c3fd454dfd" /><Relationship Type="http://schemas.openxmlformats.org/officeDocument/2006/relationships/notesSlide" Target="/ppt/notesSlides/notesSlide3.xml" Id="R7001be65a2a4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876ee30e0fe7483f" /><Relationship Type="http://schemas.openxmlformats.org/officeDocument/2006/relationships/notesSlide" Target="/ppt/notesSlides/notesSlide4.xml" Id="R30a63e7b8e8041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079123c46d24a01" /><Relationship Type="http://schemas.openxmlformats.org/officeDocument/2006/relationships/notesSlide" Target="/ppt/notesSlides/notesSlide5.xml" Id="R968994458487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200680e4be6b4a7a" /><Relationship Type="http://schemas.openxmlformats.org/officeDocument/2006/relationships/notesSlide" Target="/ppt/notesSlides/notesSlide6.xml" Id="R4491a1187fe4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4758d1236ca4c94" /><Relationship Type="http://schemas.openxmlformats.org/officeDocument/2006/relationships/notesSlide" Target="/ppt/notesSlides/notesSlide7.xml" Id="Re5ac26c72c3d437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70c34ed77c274bed" /><Relationship Type="http://schemas.openxmlformats.org/officeDocument/2006/relationships/notesSlide" Target="/ppt/notesSlides/notesSlide8.xml" Id="Ra8735525677c424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8fd1933fae5435f" /><Relationship Type="http://schemas.openxmlformats.org/officeDocument/2006/relationships/notesSlide" Target="/ppt/notesSlides/notesSlide9.xml" Id="Rb5673a316fa5493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B9BA6708-2531-4EC8-823D-131C84BED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96F5AE7F-464E-4FB8-9C1C-B6F26A016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Free Will,
Sin and Evil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Are People Free to Choose Evil?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GOOD AND EVIL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99582692e0a46df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3801d31fb6249c8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0a7dfe4032d4011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e9b2397fbdc4fa1"/>
              </a:rPr>
              <a:t>The Problem of Evil</a:t>
            </a:r>
            <a:r>
              <a:t>. Fall 2024 archived edition; substantive revision 3 March 2015.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Free Will,
Sin and Evil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free will, sin and evil.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good/evil.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free will and sin.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Are People Free to Choose Evil?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free-will Original Sin with soul-making accounts of evil.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good/evil: Good is morally right and beneficial; evil is extremely immoral, wicked and wrong.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free will: Choosing voluntarily and independently rather than being predetermined.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Free Will, Sin and Evil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Free Will, Sin and Evil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Free Will, Sin and Evil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Free Will, Sin and Evil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good/evil</a:t>
            </a:r>
            <a:r>
              <a:t> — Good is morally right and beneficial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free will</a:t>
            </a:r>
            <a:r>
              <a:t> — Choosing voluntarily and independently rather than being predetermined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sin</a:t>
            </a:r>
            <a:r>
              <a:t> — Deliberate immoral action that breaks a religious or moral law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good/evil.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free will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sin.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Free Will, Sin and Evil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Free Will, Sin and Evil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free will, sin and evil.’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good/evil and free will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free will, sin and evil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free will, sin and evil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Problem of Evil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2026-08-19T12:03:03.0310000Z</dcterms:created>
  <dcterms:modified xsi:type="dcterms:W3CDTF">2026-08-19T12:03:03.0310000Z</dcterms:modified>
</coreProperties>
</file>