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4453818a969460c" /><Relationship Type="http://schemas.openxmlformats.org/officeDocument/2006/relationships/extended-properties" Target="/docProps/app.xml" Id="R3ad45c6c6db34b83" /><Relationship Type="http://schemas.openxmlformats.org/officeDocument/2006/relationships/officeDocument" Target="/ppt/presentation.xml" Id="Rb2d61f53af8f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864d84d5243b2"/>
    <p:sldMasterId xmlns:r="http://schemas.openxmlformats.org/officeDocument/2006/relationships" id="2147483662" r:id="Ra705c498d95645c7"/>
  </p:sldMasterIdLst>
  <p:notesMasterIdLst>
    <p:notesMasterId xmlns:r="http://schemas.openxmlformats.org/officeDocument/2006/relationships" r:id="R58f7a83b62c7424e"/>
  </p:notesMasterIdLst>
  <p:sldIdLst>
    <p:sldId xmlns:r="http://schemas.openxmlformats.org/officeDocument/2006/relationships" id="256" r:id="R48539b1eff7a4fb7"/>
    <p:sldId xmlns:r="http://schemas.openxmlformats.org/officeDocument/2006/relationships" id="257" r:id="R9beffb277b10418d"/>
    <p:sldId xmlns:r="http://schemas.openxmlformats.org/officeDocument/2006/relationships" id="258" r:id="Rc41d7aec7f354ffd"/>
    <p:sldId xmlns:r="http://schemas.openxmlformats.org/officeDocument/2006/relationships" id="259" r:id="R66b5006900654bdb"/>
    <p:sldId xmlns:r="http://schemas.openxmlformats.org/officeDocument/2006/relationships" id="260" r:id="R1600fbcc5f9e4acf"/>
    <p:sldId xmlns:r="http://schemas.openxmlformats.org/officeDocument/2006/relationships" id="261" r:id="R2d0f46fc38f046a2"/>
    <p:sldId xmlns:r="http://schemas.openxmlformats.org/officeDocument/2006/relationships" id="262" r:id="R6abde47df5a24efa"/>
    <p:sldId xmlns:r="http://schemas.openxmlformats.org/officeDocument/2006/relationships" id="263" r:id="Rb9412c27db0b4307"/>
    <p:sldId xmlns:r="http://schemas.openxmlformats.org/officeDocument/2006/relationships" id="264" r:id="R224b7c0064634dc4"/>
    <p:sldId xmlns:r="http://schemas.openxmlformats.org/officeDocument/2006/relationships" id="265" r:id="R93d371808ad3464b"/>
    <p:sldId xmlns:r="http://schemas.openxmlformats.org/officeDocument/2006/relationships" id="266" r:id="Rb2596aa434ab442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25b540ce80b48b3" /><Relationship Type="http://schemas.openxmlformats.org/officeDocument/2006/relationships/slideMaster" Target="/ppt/slideMasters/slideMaster1.xml" Id="R4be864d84d5243b2" /><Relationship Type="http://schemas.openxmlformats.org/officeDocument/2006/relationships/slideMaster" Target="/ppt/slideMasters/slideMaster2.xml" Id="Ra705c498d95645c7" /><Relationship Type="http://schemas.openxmlformats.org/officeDocument/2006/relationships/notesMaster" Target="/ppt/notesMasters/notesMaster1.xml" Id="R58f7a83b62c7424e" /><Relationship Type="http://schemas.openxmlformats.org/officeDocument/2006/relationships/presProps" Target="/ppt/presProps.xml" Id="R452e5ab25e3349aa" /><Relationship Type="http://schemas.openxmlformats.org/officeDocument/2006/relationships/viewProps" Target="/ppt/viewProps.xml" Id="R19f4f49084ff401c" /><Relationship Type="http://schemas.openxmlformats.org/officeDocument/2006/relationships/tableStyles" Target="/ppt/tableStyles.xml" Id="R41f899dfb8f444e3" /><Relationship Type="http://schemas.openxmlformats.org/officeDocument/2006/relationships/slide" Target="/ppt/slides/slide1.xml" Id="R48539b1eff7a4fb7" /><Relationship Type="http://schemas.openxmlformats.org/officeDocument/2006/relationships/slide" Target="/ppt/slides/slide2.xml" Id="R9beffb277b10418d" /><Relationship Type="http://schemas.openxmlformats.org/officeDocument/2006/relationships/slide" Target="/ppt/slides/slide3.xml" Id="Rc41d7aec7f354ffd" /><Relationship Type="http://schemas.openxmlformats.org/officeDocument/2006/relationships/slide" Target="/ppt/slides/slide4.xml" Id="R66b5006900654bdb" /><Relationship Type="http://schemas.openxmlformats.org/officeDocument/2006/relationships/slide" Target="/ppt/slides/slide5.xml" Id="R1600fbcc5f9e4acf" /><Relationship Type="http://schemas.openxmlformats.org/officeDocument/2006/relationships/slide" Target="/ppt/slides/slide6.xml" Id="R2d0f46fc38f046a2" /><Relationship Type="http://schemas.openxmlformats.org/officeDocument/2006/relationships/slide" Target="/ppt/slides/slide7.xml" Id="R6abde47df5a24efa" /><Relationship Type="http://schemas.openxmlformats.org/officeDocument/2006/relationships/slide" Target="/ppt/slides/slide8.xml" Id="Rb9412c27db0b4307" /><Relationship Type="http://schemas.openxmlformats.org/officeDocument/2006/relationships/slide" Target="/ppt/slides/slide9.xml" Id="R224b7c0064634dc4" /><Relationship Type="http://schemas.openxmlformats.org/officeDocument/2006/relationships/slide" Target="/ppt/slides/slide10.xml" Id="R93d371808ad3464b" /><Relationship Type="http://schemas.openxmlformats.org/officeDocument/2006/relationships/slide" Target="/ppt/slides/slide11.xml" Id="Rb2596aa434ab442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6ad67aeea2245f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d18d0ae86f74a62" /><Relationship Type="http://schemas.openxmlformats.org/officeDocument/2006/relationships/notesMaster" Target="/ppt/notesMasters/notesMaster1.xml" Id="R3b82f66ae16a405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7157ea024e64724" /><Relationship Type="http://schemas.openxmlformats.org/officeDocument/2006/relationships/notesMaster" Target="/ppt/notesMasters/notesMaster1.xml" Id="Rcd8fbdaabfcd497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3ede9f3260c4151" /><Relationship Type="http://schemas.openxmlformats.org/officeDocument/2006/relationships/notesMaster" Target="/ppt/notesMasters/notesMaster1.xml" Id="R958eef47544340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328204bd19c459f" /><Relationship Type="http://schemas.openxmlformats.org/officeDocument/2006/relationships/notesMaster" Target="/ppt/notesMasters/notesMaster1.xml" Id="Rd09ad99becc5440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6fd244f1244e3b" /><Relationship Type="http://schemas.openxmlformats.org/officeDocument/2006/relationships/notesMaster" Target="/ppt/notesMasters/notesMaster1.xml" Id="Rd030252b8667407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818fa6cdeb41f5" /><Relationship Type="http://schemas.openxmlformats.org/officeDocument/2006/relationships/notesMaster" Target="/ppt/notesMasters/notesMaster1.xml" Id="R2b1e25a6faf04f8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199283358884cfa" /><Relationship Type="http://schemas.openxmlformats.org/officeDocument/2006/relationships/notesMaster" Target="/ppt/notesMasters/notesMaster1.xml" Id="R553c349650944b0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183877eca1a4f4a" /><Relationship Type="http://schemas.openxmlformats.org/officeDocument/2006/relationships/notesMaster" Target="/ppt/notesMasters/notesMaster1.xml" Id="R122fdcefacc94c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d44a484a4ac4eeb" /><Relationship Type="http://schemas.openxmlformats.org/officeDocument/2006/relationships/notesMaster" Target="/ppt/notesMasters/notesMaster1.xml" Id="Reefc4e00789548f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c6c992efc524552" /><Relationship Type="http://schemas.openxmlformats.org/officeDocument/2006/relationships/notesMaster" Target="/ppt/notesMasters/notesMaster1.xml" Id="Rfd78ee8c2bc84d3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57435f74dd34a57" /><Relationship Type="http://schemas.openxmlformats.org/officeDocument/2006/relationships/notesMaster" Target="/ppt/notesMasters/notesMaster1.xml" Id="Racb2c548af7949d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4ca7b59f14d0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a38f1b9be4f6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38f69b8a8467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a075d80a54e2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3475778ab4a6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852eea866f744d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b76b2c05670430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b45be42f3ab411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f8a6be4a5ab427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e7e145deb47c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91c9fa6354f1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255464cce4d1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a3d95e746406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7b6aa54eb4d9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4ce7c76f8450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84369ac934d2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412eadfeb44a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b86c68fc9ed4af5" /><Relationship Type="http://schemas.openxmlformats.org/officeDocument/2006/relationships/slideLayout" Target="/ppt/slideLayouts/slideLayout1.xml" Id="R6044e35a25bd4ee3" /><Relationship Type="http://schemas.openxmlformats.org/officeDocument/2006/relationships/slideLayout" Target="/ppt/slideLayouts/slideLayout2.xml" Id="R1a05b43099b6445a" /><Relationship Type="http://schemas.openxmlformats.org/officeDocument/2006/relationships/slideLayout" Target="/ppt/slideLayouts/slideLayout3.xml" Id="R41a20fe8d5514063" /><Relationship Type="http://schemas.openxmlformats.org/officeDocument/2006/relationships/slideLayout" Target="/ppt/slideLayouts/slideLayout4.xml" Id="Rbe68a87b23a548a5" /><Relationship Type="http://schemas.openxmlformats.org/officeDocument/2006/relationships/slideLayout" Target="/ppt/slideLayouts/slideLayout5.xml" Id="Ra687b513c8fb45bd" /><Relationship Type="http://schemas.openxmlformats.org/officeDocument/2006/relationships/slideLayout" Target="/ppt/slideLayouts/slideLayout6.xml" Id="R703c68ea3d664078" /><Relationship Type="http://schemas.openxmlformats.org/officeDocument/2006/relationships/slideLayout" Target="/ppt/slideLayouts/slideLayout7.xml" Id="Rf743d8d68f1c4a3b" /><Relationship Type="http://schemas.openxmlformats.org/officeDocument/2006/relationships/slideLayout" Target="/ppt/slideLayouts/slideLayout8.xml" Id="R460fb4edce8c4d4e" /><Relationship Type="http://schemas.openxmlformats.org/officeDocument/2006/relationships/slideLayout" Target="/ppt/slideLayouts/slideLayout9.xml" Id="Rde937fd254c24c32" /><Relationship Type="http://schemas.openxmlformats.org/officeDocument/2006/relationships/slideLayout" Target="/ppt/slideLayouts/slideLayout10.xml" Id="R9406f2dc38774191" /><Relationship Type="http://schemas.openxmlformats.org/officeDocument/2006/relationships/slideLayout" Target="/ppt/slideLayouts/slideLayout11.xml" Id="R0b7ddf90a1b04ec7" /><Relationship Type="http://schemas.openxmlformats.org/officeDocument/2006/relationships/slideLayout" Target="/ppt/slideLayouts/slideLayout12.xml" Id="Rd9659e1277f241bb" /><Relationship Type="http://schemas.openxmlformats.org/officeDocument/2006/relationships/slideLayout" Target="/ppt/slideLayouts/slideLayout13.xml" Id="Rabb4bd51a4ac44a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d551ffd07c4402b" /><Relationship Type="http://schemas.openxmlformats.org/officeDocument/2006/relationships/slideLayout" Target="/ppt/slideLayouts/slideLayout14.xml" Id="Racf26f62b3e34025" /><Relationship Type="http://schemas.openxmlformats.org/officeDocument/2006/relationships/slideLayout" Target="/ppt/slideLayouts/slideLayout15.xml" Id="R1e230088cc02431f" /><Relationship Type="http://schemas.openxmlformats.org/officeDocument/2006/relationships/slideLayout" Target="/ppt/slideLayouts/slideLayout16.xml" Id="R442cd9713acc4dc1" /><Relationship Type="http://schemas.openxmlformats.org/officeDocument/2006/relationships/slideLayout" Target="/ppt/slideLayouts/slideLayout17.xml" Id="R214439aaaef446b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4e35a25bd4ee3"/>
    <p:sldLayoutId xmlns:r="http://schemas.openxmlformats.org/officeDocument/2006/relationships" id="2147483650" r:id="R1a05b43099b6445a"/>
    <p:sldLayoutId xmlns:r="http://schemas.openxmlformats.org/officeDocument/2006/relationships" id="2147483651" r:id="R41a20fe8d5514063"/>
    <p:sldLayoutId xmlns:r="http://schemas.openxmlformats.org/officeDocument/2006/relationships" id="2147483652" r:id="Rbe68a87b23a548a5"/>
    <p:sldLayoutId xmlns:r="http://schemas.openxmlformats.org/officeDocument/2006/relationships" id="2147483653" r:id="Ra687b513c8fb45bd"/>
    <p:sldLayoutId xmlns:r="http://schemas.openxmlformats.org/officeDocument/2006/relationships" id="2147483654" r:id="R703c68ea3d664078"/>
    <p:sldLayoutId xmlns:r="http://schemas.openxmlformats.org/officeDocument/2006/relationships" id="2147483655" r:id="Rf743d8d68f1c4a3b"/>
    <p:sldLayoutId xmlns:r="http://schemas.openxmlformats.org/officeDocument/2006/relationships" id="2147483656" r:id="R460fb4edce8c4d4e"/>
    <p:sldLayoutId xmlns:r="http://schemas.openxmlformats.org/officeDocument/2006/relationships" id="2147483657" r:id="Rde937fd254c24c32"/>
    <p:sldLayoutId xmlns:r="http://schemas.openxmlformats.org/officeDocument/2006/relationships" id="2147483658" r:id="R9406f2dc38774191"/>
    <p:sldLayoutId xmlns:r="http://schemas.openxmlformats.org/officeDocument/2006/relationships" id="2147483659" r:id="R0b7ddf90a1b04ec7"/>
    <p:sldLayoutId xmlns:r="http://schemas.openxmlformats.org/officeDocument/2006/relationships" id="2147483660" r:id="Rd9659e1277f241bb"/>
    <p:sldLayoutId xmlns:r="http://schemas.openxmlformats.org/officeDocument/2006/relationships" id="2147483661" r:id="Rabb4bd51a4ac44a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cf26f62b3e34025"/>
    <p:sldLayoutId xmlns:r="http://schemas.openxmlformats.org/officeDocument/2006/relationships" id="2147483664" r:id="R1e230088cc02431f"/>
    <p:sldLayoutId xmlns:r="http://schemas.openxmlformats.org/officeDocument/2006/relationships" id="2147483665" r:id="R442cd9713acc4dc1"/>
    <p:sldLayoutId xmlns:r="http://schemas.openxmlformats.org/officeDocument/2006/relationships" id="2147483666" r:id="R214439aaaef446b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dc56ae904d5c" /><Relationship Type="http://schemas.openxmlformats.org/officeDocument/2006/relationships/notesSlide" Target="/ppt/notesSlides/notesSlide1.xml" Id="Red9cfd09ad8a42e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677a111b654425a" /><Relationship Type="http://schemas.openxmlformats.org/officeDocument/2006/relationships/notesSlide" Target="/ppt/notesSlides/notesSlide10.xml" Id="R6e4b5d4aaef643e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87791c25fde42c9" /><Relationship Type="http://schemas.openxmlformats.org/officeDocument/2006/relationships/hyperlink" Target="https://www.eduqas.co.uk/media/w42hvhgp/eduqas-gcse-rs-spec-full-from-2016-e-1109.pdf" TargetMode="External" Id="Rbc68e567cb794970" /><Relationship Type="http://schemas.openxmlformats.org/officeDocument/2006/relationships/hyperlink" Target="https://www.eduqas.co.uk/media/jj5ottgk/wjec-eduqas-gcse-9-1-religious-studies-a-guidance-for-teaching.pdf" TargetMode="External" Id="R7f7b9a24c09a46c2" /><Relationship Type="http://schemas.openxmlformats.org/officeDocument/2006/relationships/hyperlink" Target="https://quaker.org.uk/faith/our-values" TargetMode="External" Id="R07387de9127041ec" /><Relationship Type="http://schemas.openxmlformats.org/officeDocument/2006/relationships/hyperlink" Target="https://plato.stanford.edu/archives/fall2024/entries/evil/index.html" TargetMode="External" Id="R7128a6258d5e4867" /><Relationship Type="http://schemas.openxmlformats.org/officeDocument/2006/relationships/notesSlide" Target="/ppt/notesSlides/notesSlide11.xml" Id="R93cc92c8be75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74341d256804067" /><Relationship Type="http://schemas.openxmlformats.org/officeDocument/2006/relationships/notesSlide" Target="/ppt/notesSlides/notesSlide2.xml" Id="Rf2e6ec9198ae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0479d5ccd98471f" /><Relationship Type="http://schemas.openxmlformats.org/officeDocument/2006/relationships/notesSlide" Target="/ppt/notesSlides/notesSlide3.xml" Id="R543fdffd9369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3032001fa2d4e92" /><Relationship Type="http://schemas.openxmlformats.org/officeDocument/2006/relationships/notesSlide" Target="/ppt/notesSlides/notesSlide4.xml" Id="Rafd5e6df5e3c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c023604995204c0f" /><Relationship Type="http://schemas.openxmlformats.org/officeDocument/2006/relationships/notesSlide" Target="/ppt/notesSlides/notesSlide5.xml" Id="R9b5027f22e5b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e3184e48f5c45e8" /><Relationship Type="http://schemas.openxmlformats.org/officeDocument/2006/relationships/notesSlide" Target="/ppt/notesSlides/notesSlide6.xml" Id="Rf687fca936e8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3f2dbd9b4a25471e" /><Relationship Type="http://schemas.openxmlformats.org/officeDocument/2006/relationships/notesSlide" Target="/ppt/notesSlides/notesSlide7.xml" Id="R059809f1ca6c45b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7d5fa7b7f0948f7" /><Relationship Type="http://schemas.openxmlformats.org/officeDocument/2006/relationships/notesSlide" Target="/ppt/notesSlides/notesSlide8.xml" Id="R4fa6b8c6a9314c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fdbf9979bae4df2" /><Relationship Type="http://schemas.openxmlformats.org/officeDocument/2006/relationships/notesSlide" Target="/ppt/notesSlides/notesSlide9.xml" Id="R2869895724844c2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3566201-F654-4113-A556-019C6E486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ADB1AFA-DF3C-4BAA-9AF8-C06F238FB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Theories of
Punishment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Is Punishment For?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c68e567cb79497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f7b9a24c09a46c2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7387de9127041ec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128a6258d5e4867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Theories of
Punishment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theories of punishment.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punishment.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proportionality and retribution.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Is Punishment For?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Punishment: A penalty imposed for a crime or wrongdoing.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Proportionality: the principle that a response should not exceed what its aim or harm justifies.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Retribution: punishment imposed because wrongdoing is judged to deserve it.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ories of Punishment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Theories of Punishment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punishment</a:t>
            </a:r>
            <a:r>
              <a:t> — A penalty imposed for a crime or wrongdoing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proportionality</a:t>
            </a:r>
            <a:r>
              <a:t> — the principle that a response should not exceed what its aim or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retribution</a:t>
            </a:r>
            <a:r>
              <a:t> — punishment imposed because wrongdoing is judged to deserve it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punishment.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proportionality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retribution.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ories of Punishment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Theories of Punishment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theories of punishment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ories of Punishment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Theories of Punishment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Punishment: A penalty imposed for a crime or wrongdoing.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theories of punishment.’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punishment and proportionality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ories of punishmen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theories of punishment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2026-08-19T12:03:18.6200000Z</dcterms:created>
  <dcterms:modified xsi:type="dcterms:W3CDTF">2026-08-19T12:03:18.6200000Z</dcterms:modified>
</coreProperties>
</file>