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d62a99c48fd41c2" /><Relationship Type="http://schemas.openxmlformats.org/officeDocument/2006/relationships/extended-properties" Target="/docProps/app.xml" Id="Rf6a3ecff7a3a41f9" /><Relationship Type="http://schemas.openxmlformats.org/officeDocument/2006/relationships/officeDocument" Target="/ppt/presentation.xml" Id="Red001251ae8a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e7381676e452f"/>
    <p:sldMasterId xmlns:r="http://schemas.openxmlformats.org/officeDocument/2006/relationships" id="2147483662" r:id="Rc339bab862ed475f"/>
  </p:sldMasterIdLst>
  <p:notesMasterIdLst>
    <p:notesMasterId xmlns:r="http://schemas.openxmlformats.org/officeDocument/2006/relationships" r:id="Ra9f1119223d64efc"/>
  </p:notesMasterIdLst>
  <p:sldIdLst>
    <p:sldId xmlns:r="http://schemas.openxmlformats.org/officeDocument/2006/relationships" id="256" r:id="Rdb80a45dac614c91"/>
    <p:sldId xmlns:r="http://schemas.openxmlformats.org/officeDocument/2006/relationships" id="257" r:id="R34c2a9f1b5f74d37"/>
    <p:sldId xmlns:r="http://schemas.openxmlformats.org/officeDocument/2006/relationships" id="258" r:id="R8ef2736c590e42d3"/>
    <p:sldId xmlns:r="http://schemas.openxmlformats.org/officeDocument/2006/relationships" id="259" r:id="Rafb94a2d2ca048d8"/>
    <p:sldId xmlns:r="http://schemas.openxmlformats.org/officeDocument/2006/relationships" id="260" r:id="Rd9a91bacad7b432b"/>
    <p:sldId xmlns:r="http://schemas.openxmlformats.org/officeDocument/2006/relationships" id="261" r:id="R80cdd13418714302"/>
    <p:sldId xmlns:r="http://schemas.openxmlformats.org/officeDocument/2006/relationships" id="262" r:id="Rdb9ff4bf628e4280"/>
    <p:sldId xmlns:r="http://schemas.openxmlformats.org/officeDocument/2006/relationships" id="263" r:id="Rf02c4077447d4e13"/>
    <p:sldId xmlns:r="http://schemas.openxmlformats.org/officeDocument/2006/relationships" id="264" r:id="R32dc84980de147d4"/>
    <p:sldId xmlns:r="http://schemas.openxmlformats.org/officeDocument/2006/relationships" id="265" r:id="R5885e7cded59436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06e16d10c1f458a" /><Relationship Type="http://schemas.openxmlformats.org/officeDocument/2006/relationships/slideMaster" Target="/ppt/slideMasters/slideMaster1.xml" Id="R04fe7381676e452f" /><Relationship Type="http://schemas.openxmlformats.org/officeDocument/2006/relationships/slideMaster" Target="/ppt/slideMasters/slideMaster2.xml" Id="Rc339bab862ed475f" /><Relationship Type="http://schemas.openxmlformats.org/officeDocument/2006/relationships/notesMaster" Target="/ppt/notesMasters/notesMaster1.xml" Id="Ra9f1119223d64efc" /><Relationship Type="http://schemas.openxmlformats.org/officeDocument/2006/relationships/presProps" Target="/ppt/presProps.xml" Id="R4ed375f1ebae4fd4" /><Relationship Type="http://schemas.openxmlformats.org/officeDocument/2006/relationships/viewProps" Target="/ppt/viewProps.xml" Id="R29c2dfca33014b54" /><Relationship Type="http://schemas.openxmlformats.org/officeDocument/2006/relationships/tableStyles" Target="/ppt/tableStyles.xml" Id="R6920cc1011a7422d" /><Relationship Type="http://schemas.openxmlformats.org/officeDocument/2006/relationships/slide" Target="/ppt/slides/slide1.xml" Id="Rdb80a45dac614c91" /><Relationship Type="http://schemas.openxmlformats.org/officeDocument/2006/relationships/slide" Target="/ppt/slides/slide2.xml" Id="R34c2a9f1b5f74d37" /><Relationship Type="http://schemas.openxmlformats.org/officeDocument/2006/relationships/slide" Target="/ppt/slides/slide3.xml" Id="R8ef2736c590e42d3" /><Relationship Type="http://schemas.openxmlformats.org/officeDocument/2006/relationships/slide" Target="/ppt/slides/slide4.xml" Id="Rafb94a2d2ca048d8" /><Relationship Type="http://schemas.openxmlformats.org/officeDocument/2006/relationships/slide" Target="/ppt/slides/slide5.xml" Id="Rd9a91bacad7b432b" /><Relationship Type="http://schemas.openxmlformats.org/officeDocument/2006/relationships/slide" Target="/ppt/slides/slide6.xml" Id="R80cdd13418714302" /><Relationship Type="http://schemas.openxmlformats.org/officeDocument/2006/relationships/slide" Target="/ppt/slides/slide7.xml" Id="Rdb9ff4bf628e4280" /><Relationship Type="http://schemas.openxmlformats.org/officeDocument/2006/relationships/slide" Target="/ppt/slides/slide8.xml" Id="Rf02c4077447d4e13" /><Relationship Type="http://schemas.openxmlformats.org/officeDocument/2006/relationships/slide" Target="/ppt/slides/slide9.xml" Id="R32dc84980de147d4" /><Relationship Type="http://schemas.openxmlformats.org/officeDocument/2006/relationships/slide" Target="/ppt/slides/slide10.xml" Id="R5885e7cded59436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1a5cce59d86406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a03fae0356f417e" /><Relationship Type="http://schemas.openxmlformats.org/officeDocument/2006/relationships/notesMaster" Target="/ppt/notesMasters/notesMaster1.xml" Id="R9e860c4a89c64c6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eee86a5e67c4543" /><Relationship Type="http://schemas.openxmlformats.org/officeDocument/2006/relationships/notesMaster" Target="/ppt/notesMasters/notesMaster1.xml" Id="Rbecff8c0afb842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5ae08b30bc49b0" /><Relationship Type="http://schemas.openxmlformats.org/officeDocument/2006/relationships/notesMaster" Target="/ppt/notesMasters/notesMaster1.xml" Id="Rc6fac31146ff406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f28f8f75e84848" /><Relationship Type="http://schemas.openxmlformats.org/officeDocument/2006/relationships/notesMaster" Target="/ppt/notesMasters/notesMaster1.xml" Id="Rbfe14590451a4b3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329cadb4ee4a50" /><Relationship Type="http://schemas.openxmlformats.org/officeDocument/2006/relationships/notesMaster" Target="/ppt/notesMasters/notesMaster1.xml" Id="R6df57d72f57342e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17fc5175cd4152" /><Relationship Type="http://schemas.openxmlformats.org/officeDocument/2006/relationships/notesMaster" Target="/ppt/notesMasters/notesMaster1.xml" Id="R7f02e653575e45c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ff306df0e9c4141" /><Relationship Type="http://schemas.openxmlformats.org/officeDocument/2006/relationships/notesMaster" Target="/ppt/notesMasters/notesMaster1.xml" Id="R73bcea17bb0a41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cce57dd30724891" /><Relationship Type="http://schemas.openxmlformats.org/officeDocument/2006/relationships/notesMaster" Target="/ppt/notesMasters/notesMaster1.xml" Id="Rd397e99e80be4a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5a3b18f5c944195" /><Relationship Type="http://schemas.openxmlformats.org/officeDocument/2006/relationships/notesMaster" Target="/ppt/notesMasters/notesMaster1.xml" Id="R65dd4513e23d45d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ec303efda5f49a2" /><Relationship Type="http://schemas.openxmlformats.org/officeDocument/2006/relationships/notesMaster" Target="/ppt/notesMasters/notesMaster1.xml" Id="R84becdb971834a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63384f463403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d44e8b23e4e7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d1645746d4d9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07492227249c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abb3a3c354b2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aa6717f1fc7441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edfc4b9c7f482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08ec92b0c004fe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64c2f565c9f49a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23c02ab04439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4e69302247c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aa9ea5bc148d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9ac43a219415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b9d6224eb4e6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eaa85c0ef477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4f4ff8286470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82efe86844f57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1fd7bcede0a4233" /><Relationship Type="http://schemas.openxmlformats.org/officeDocument/2006/relationships/slideLayout" Target="/ppt/slideLayouts/slideLayout1.xml" Id="R441de944b8304247" /><Relationship Type="http://schemas.openxmlformats.org/officeDocument/2006/relationships/slideLayout" Target="/ppt/slideLayouts/slideLayout2.xml" Id="Rdf1ddb96383c49d8" /><Relationship Type="http://schemas.openxmlformats.org/officeDocument/2006/relationships/slideLayout" Target="/ppt/slideLayouts/slideLayout3.xml" Id="R22622b4bed4941b8" /><Relationship Type="http://schemas.openxmlformats.org/officeDocument/2006/relationships/slideLayout" Target="/ppt/slideLayouts/slideLayout4.xml" Id="R33a568eeba2147d1" /><Relationship Type="http://schemas.openxmlformats.org/officeDocument/2006/relationships/slideLayout" Target="/ppt/slideLayouts/slideLayout5.xml" Id="Rf7fe77b42b6342b9" /><Relationship Type="http://schemas.openxmlformats.org/officeDocument/2006/relationships/slideLayout" Target="/ppt/slideLayouts/slideLayout6.xml" Id="R1c446acb57e44604" /><Relationship Type="http://schemas.openxmlformats.org/officeDocument/2006/relationships/slideLayout" Target="/ppt/slideLayouts/slideLayout7.xml" Id="Rd4440568d90944b9" /><Relationship Type="http://schemas.openxmlformats.org/officeDocument/2006/relationships/slideLayout" Target="/ppt/slideLayouts/slideLayout8.xml" Id="Ra50d8ca8f1804e4d" /><Relationship Type="http://schemas.openxmlformats.org/officeDocument/2006/relationships/slideLayout" Target="/ppt/slideLayouts/slideLayout9.xml" Id="Rfa03b0d8963f4c40" /><Relationship Type="http://schemas.openxmlformats.org/officeDocument/2006/relationships/slideLayout" Target="/ppt/slideLayouts/slideLayout10.xml" Id="Rb99fdeff5aee4cdf" /><Relationship Type="http://schemas.openxmlformats.org/officeDocument/2006/relationships/slideLayout" Target="/ppt/slideLayouts/slideLayout11.xml" Id="Rbc097655f95b4d3d" /><Relationship Type="http://schemas.openxmlformats.org/officeDocument/2006/relationships/slideLayout" Target="/ppt/slideLayouts/slideLayout12.xml" Id="R1ddd2e6fcd644ee8" /><Relationship Type="http://schemas.openxmlformats.org/officeDocument/2006/relationships/slideLayout" Target="/ppt/slideLayouts/slideLayout13.xml" Id="Rb777156489d9406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2768aa8f2294fc8" /><Relationship Type="http://schemas.openxmlformats.org/officeDocument/2006/relationships/slideLayout" Target="/ppt/slideLayouts/slideLayout14.xml" Id="Rc61ddd4651624f51" /><Relationship Type="http://schemas.openxmlformats.org/officeDocument/2006/relationships/slideLayout" Target="/ppt/slideLayouts/slideLayout15.xml" Id="Rd9f8a68927d342ab" /><Relationship Type="http://schemas.openxmlformats.org/officeDocument/2006/relationships/slideLayout" Target="/ppt/slideLayouts/slideLayout16.xml" Id="R1e5860d07630432a" /><Relationship Type="http://schemas.openxmlformats.org/officeDocument/2006/relationships/slideLayout" Target="/ppt/slideLayouts/slideLayout17.xml" Id="R26d640e2e5b8402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de944b8304247"/>
    <p:sldLayoutId xmlns:r="http://schemas.openxmlformats.org/officeDocument/2006/relationships" id="2147483650" r:id="Rdf1ddb96383c49d8"/>
    <p:sldLayoutId xmlns:r="http://schemas.openxmlformats.org/officeDocument/2006/relationships" id="2147483651" r:id="R22622b4bed4941b8"/>
    <p:sldLayoutId xmlns:r="http://schemas.openxmlformats.org/officeDocument/2006/relationships" id="2147483652" r:id="R33a568eeba2147d1"/>
    <p:sldLayoutId xmlns:r="http://schemas.openxmlformats.org/officeDocument/2006/relationships" id="2147483653" r:id="Rf7fe77b42b6342b9"/>
    <p:sldLayoutId xmlns:r="http://schemas.openxmlformats.org/officeDocument/2006/relationships" id="2147483654" r:id="R1c446acb57e44604"/>
    <p:sldLayoutId xmlns:r="http://schemas.openxmlformats.org/officeDocument/2006/relationships" id="2147483655" r:id="Rd4440568d90944b9"/>
    <p:sldLayoutId xmlns:r="http://schemas.openxmlformats.org/officeDocument/2006/relationships" id="2147483656" r:id="Ra50d8ca8f1804e4d"/>
    <p:sldLayoutId xmlns:r="http://schemas.openxmlformats.org/officeDocument/2006/relationships" id="2147483657" r:id="Rfa03b0d8963f4c40"/>
    <p:sldLayoutId xmlns:r="http://schemas.openxmlformats.org/officeDocument/2006/relationships" id="2147483658" r:id="Rb99fdeff5aee4cdf"/>
    <p:sldLayoutId xmlns:r="http://schemas.openxmlformats.org/officeDocument/2006/relationships" id="2147483659" r:id="Rbc097655f95b4d3d"/>
    <p:sldLayoutId xmlns:r="http://schemas.openxmlformats.org/officeDocument/2006/relationships" id="2147483660" r:id="R1ddd2e6fcd644ee8"/>
    <p:sldLayoutId xmlns:r="http://schemas.openxmlformats.org/officeDocument/2006/relationships" id="2147483661" r:id="Rb777156489d9406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61ddd4651624f51"/>
    <p:sldLayoutId xmlns:r="http://schemas.openxmlformats.org/officeDocument/2006/relationships" id="2147483664" r:id="Rd9f8a68927d342ab"/>
    <p:sldLayoutId xmlns:r="http://schemas.openxmlformats.org/officeDocument/2006/relationships" id="2147483665" r:id="R1e5860d07630432a"/>
    <p:sldLayoutId xmlns:r="http://schemas.openxmlformats.org/officeDocument/2006/relationships" id="2147483666" r:id="R26d640e2e5b8402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bbbb6ef9453e" /><Relationship Type="http://schemas.openxmlformats.org/officeDocument/2006/relationships/notesSlide" Target="/ppt/notesSlides/notesSlide1.xml" Id="R6fa1e8caa228401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45ef680f0884fbb" /><Relationship Type="http://schemas.openxmlformats.org/officeDocument/2006/relationships/hyperlink" Target="https://www.eduqas.co.uk/media/w42hvhgp/eduqas-gcse-rs-spec-full-from-2016-e-1109.pdf" TargetMode="External" Id="Rdd7e701a65904af6" /><Relationship Type="http://schemas.openxmlformats.org/officeDocument/2006/relationships/hyperlink" Target="https://www.eduqas.co.uk/media/jj5ottgk/wjec-eduqas-gcse-9-1-religious-studies-a-guidance-for-teaching.pdf" TargetMode="External" Id="R01e36fecad6d4f76" /><Relationship Type="http://schemas.openxmlformats.org/officeDocument/2006/relationships/hyperlink" Target="https://quaker.org.uk/faith/our-values" TargetMode="External" Id="R38b366116275437b" /><Relationship Type="http://schemas.openxmlformats.org/officeDocument/2006/relationships/hyperlink" Target="https://plato.stanford.edu/archives/fall2024/entries/evil/index.html" TargetMode="External" Id="Rc20e72bed491433d" /><Relationship Type="http://schemas.openxmlformats.org/officeDocument/2006/relationships/notesSlide" Target="/ppt/notesSlides/notesSlide10.xml" Id="Rd7c0f77bd606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c3ff05633a74044" /><Relationship Type="http://schemas.openxmlformats.org/officeDocument/2006/relationships/notesSlide" Target="/ppt/notesSlides/notesSlide2.xml" Id="Rb56e700491b2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7e41eb0d5a34f6a" /><Relationship Type="http://schemas.openxmlformats.org/officeDocument/2006/relationships/notesSlide" Target="/ppt/notesSlides/notesSlide3.xml" Id="R78d20459991e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3a628bc690445f1" /><Relationship Type="http://schemas.openxmlformats.org/officeDocument/2006/relationships/notesSlide" Target="/ppt/notesSlides/notesSlide4.xml" Id="Rca894887a077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22a81f394bc4968" /><Relationship Type="http://schemas.openxmlformats.org/officeDocument/2006/relationships/notesSlide" Target="/ppt/notesSlides/notesSlide5.xml" Id="R0f89c36a5180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0700477799b4e53" /><Relationship Type="http://schemas.openxmlformats.org/officeDocument/2006/relationships/notesSlide" Target="/ppt/notesSlides/notesSlide6.xml" Id="Rb5010cdb40d7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7c6f1ff02204851" /><Relationship Type="http://schemas.openxmlformats.org/officeDocument/2006/relationships/notesSlide" Target="/ppt/notesSlides/notesSlide7.xml" Id="Ra58b663ccbef44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c915de7a8f74691" /><Relationship Type="http://schemas.openxmlformats.org/officeDocument/2006/relationships/notesSlide" Target="/ppt/notesSlides/notesSlide8.xml" Id="R5acd7f6281644d9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1f3c4975fd548d6" /><Relationship Type="http://schemas.openxmlformats.org/officeDocument/2006/relationships/notesSlide" Target="/ppt/notesSlides/notesSlide9.xml" Id="R24052fb5299e462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95C3D43-CF51-48C9-A99B-F371970FE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B4032D7-04CC-406B-B64E-99D206F69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Death Penalty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the Death Penalty Ever Be Just?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d7e701a65904af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e36fecad6d4f76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b366116275437b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20e72bed491433d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Death Penalty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death penalty.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death penalty.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capital punishment and sanctity of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the Death Penalty Ever Be Just?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death penalty</a:t>
            </a:r>
            <a:r>
              <a:t> — There are contrasting accounts of Christian responses to the death penalty and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capital punishment</a:t>
            </a:r>
            <a:r>
              <a:t> — the execution of a person by the state as punishment for 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sanctity of life</a:t>
            </a:r>
            <a:r>
              <a:t> — The belief that life is precious or sacred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death penalty.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capital punishment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sanctity of life.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Death Penal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Death Penalty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responses to the death penalty and the named teachings.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Buddhist responses to the death penalty through the Middle.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Capital punishment: the execution of a person by the state as punishment for a crime.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he Death Penal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Death Penalty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death penalty and capital punishment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he Death Penalty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Death Penalty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the death penalty.’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death penalty and capital punishment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death penal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death penalty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2026-08-19T12:03:17.3310000Z</dcterms:created>
  <dcterms:modified xsi:type="dcterms:W3CDTF">2026-08-19T12:03:17.3310000Z</dcterms:modified>
</coreProperties>
</file>