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329f563a4774bd4" /><Relationship Type="http://schemas.openxmlformats.org/officeDocument/2006/relationships/extended-properties" Target="/docProps/app.xml" Id="Rb7bb49f123dd499e" /><Relationship Type="http://schemas.openxmlformats.org/officeDocument/2006/relationships/officeDocument" Target="/ppt/presentation.xml" Id="R2e4f7df9f1d0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d984d53b34ba1"/>
    <p:sldMasterId xmlns:r="http://schemas.openxmlformats.org/officeDocument/2006/relationships" id="2147483662" r:id="R606b719bdc7d4463"/>
  </p:sldMasterIdLst>
  <p:notesMasterIdLst>
    <p:notesMasterId xmlns:r="http://schemas.openxmlformats.org/officeDocument/2006/relationships" r:id="Rf7ee3ec19e014106"/>
  </p:notesMasterIdLst>
  <p:sldIdLst>
    <p:sldId xmlns:r="http://schemas.openxmlformats.org/officeDocument/2006/relationships" id="256" r:id="Rfb08bed34c544d61"/>
    <p:sldId xmlns:r="http://schemas.openxmlformats.org/officeDocument/2006/relationships" id="257" r:id="R3a22dc121d5045e7"/>
    <p:sldId xmlns:r="http://schemas.openxmlformats.org/officeDocument/2006/relationships" id="258" r:id="R4ee73f31d1d6487b"/>
    <p:sldId xmlns:r="http://schemas.openxmlformats.org/officeDocument/2006/relationships" id="259" r:id="R822ae3f6f2624896"/>
    <p:sldId xmlns:r="http://schemas.openxmlformats.org/officeDocument/2006/relationships" id="260" r:id="R3708df9b8c5d4f3f"/>
    <p:sldId xmlns:r="http://schemas.openxmlformats.org/officeDocument/2006/relationships" id="261" r:id="Radc0e8a3472648e5"/>
    <p:sldId xmlns:r="http://schemas.openxmlformats.org/officeDocument/2006/relationships" id="262" r:id="R493d70e703ce416f"/>
    <p:sldId xmlns:r="http://schemas.openxmlformats.org/officeDocument/2006/relationships" id="263" r:id="Ra314eea6f78b44c7"/>
    <p:sldId xmlns:r="http://schemas.openxmlformats.org/officeDocument/2006/relationships" id="264" r:id="R3efa69f9f2a84e22"/>
    <p:sldId xmlns:r="http://schemas.openxmlformats.org/officeDocument/2006/relationships" id="265" r:id="R8bbb83f77eb44b1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c46a916fc9d4b4c" /><Relationship Type="http://schemas.openxmlformats.org/officeDocument/2006/relationships/slideMaster" Target="/ppt/slideMasters/slideMaster1.xml" Id="R36ed984d53b34ba1" /><Relationship Type="http://schemas.openxmlformats.org/officeDocument/2006/relationships/slideMaster" Target="/ppt/slideMasters/slideMaster2.xml" Id="R606b719bdc7d4463" /><Relationship Type="http://schemas.openxmlformats.org/officeDocument/2006/relationships/notesMaster" Target="/ppt/notesMasters/notesMaster1.xml" Id="Rf7ee3ec19e014106" /><Relationship Type="http://schemas.openxmlformats.org/officeDocument/2006/relationships/presProps" Target="/ppt/presProps.xml" Id="R5259cf667fef4845" /><Relationship Type="http://schemas.openxmlformats.org/officeDocument/2006/relationships/viewProps" Target="/ppt/viewProps.xml" Id="R0f03735d7a9c4341" /><Relationship Type="http://schemas.openxmlformats.org/officeDocument/2006/relationships/tableStyles" Target="/ppt/tableStyles.xml" Id="Rb9b9952249b441a0" /><Relationship Type="http://schemas.openxmlformats.org/officeDocument/2006/relationships/slide" Target="/ppt/slides/slide1.xml" Id="Rfb08bed34c544d61" /><Relationship Type="http://schemas.openxmlformats.org/officeDocument/2006/relationships/slide" Target="/ppt/slides/slide2.xml" Id="R3a22dc121d5045e7" /><Relationship Type="http://schemas.openxmlformats.org/officeDocument/2006/relationships/slide" Target="/ppt/slides/slide3.xml" Id="R4ee73f31d1d6487b" /><Relationship Type="http://schemas.openxmlformats.org/officeDocument/2006/relationships/slide" Target="/ppt/slides/slide4.xml" Id="R822ae3f6f2624896" /><Relationship Type="http://schemas.openxmlformats.org/officeDocument/2006/relationships/slide" Target="/ppt/slides/slide5.xml" Id="R3708df9b8c5d4f3f" /><Relationship Type="http://schemas.openxmlformats.org/officeDocument/2006/relationships/slide" Target="/ppt/slides/slide6.xml" Id="Radc0e8a3472648e5" /><Relationship Type="http://schemas.openxmlformats.org/officeDocument/2006/relationships/slide" Target="/ppt/slides/slide7.xml" Id="R493d70e703ce416f" /><Relationship Type="http://schemas.openxmlformats.org/officeDocument/2006/relationships/slide" Target="/ppt/slides/slide8.xml" Id="Ra314eea6f78b44c7" /><Relationship Type="http://schemas.openxmlformats.org/officeDocument/2006/relationships/slide" Target="/ppt/slides/slide9.xml" Id="R3efa69f9f2a84e22" /><Relationship Type="http://schemas.openxmlformats.org/officeDocument/2006/relationships/slide" Target="/ppt/slides/slide10.xml" Id="R8bbb83f77eb44b1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136ad8c16b7419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3e9b866c61f4482" /><Relationship Type="http://schemas.openxmlformats.org/officeDocument/2006/relationships/notesMaster" Target="/ppt/notesMasters/notesMaster1.xml" Id="Rb4c7325dfc514d9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c7327e897364c9b" /><Relationship Type="http://schemas.openxmlformats.org/officeDocument/2006/relationships/notesMaster" Target="/ppt/notesMasters/notesMaster1.xml" Id="R0855337f0dd04e5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885d3373274651" /><Relationship Type="http://schemas.openxmlformats.org/officeDocument/2006/relationships/notesMaster" Target="/ppt/notesMasters/notesMaster1.xml" Id="R6feb15b1cdf74be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774beaba1a74ace" /><Relationship Type="http://schemas.openxmlformats.org/officeDocument/2006/relationships/notesMaster" Target="/ppt/notesMasters/notesMaster1.xml" Id="Raef0c33afb4d43b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ffc958e7acb4897" /><Relationship Type="http://schemas.openxmlformats.org/officeDocument/2006/relationships/notesMaster" Target="/ppt/notesMasters/notesMaster1.xml" Id="R25540a3fc7fe4d2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d5f733ee93a45ff" /><Relationship Type="http://schemas.openxmlformats.org/officeDocument/2006/relationships/notesMaster" Target="/ppt/notesMasters/notesMaster1.xml" Id="R965d3f6f61af49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24b30f221f4da8" /><Relationship Type="http://schemas.openxmlformats.org/officeDocument/2006/relationships/notesMaster" Target="/ppt/notesMasters/notesMaster1.xml" Id="R2235de3c45134f0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04065d70d714ead" /><Relationship Type="http://schemas.openxmlformats.org/officeDocument/2006/relationships/notesMaster" Target="/ppt/notesMasters/notesMaster1.xml" Id="R9a8a3500e66a41e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cbe9b1fc91f4f7a" /><Relationship Type="http://schemas.openxmlformats.org/officeDocument/2006/relationships/notesMaster" Target="/ppt/notesMasters/notesMaster1.xml" Id="Reea32194aa7d469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76e5ffb84754a8a" /><Relationship Type="http://schemas.openxmlformats.org/officeDocument/2006/relationships/notesMaster" Target="/ppt/notesMasters/notesMaster1.xml" Id="Rd726acb646b44e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e69880e4d4b7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3511822d5426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1d19cf3734ec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26ac67840423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e5ce295364a9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0204fe97ff7477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49ef3cc1633482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3ea35491bcf46d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4405f4b9bef4c3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3358ad64540c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93bbd4ff840c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58b3bf41f46e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d88e9b5f4b0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1baa0d16a413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396c04a42413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d4bf1e75e40a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fab0c63e14a6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a75cc42f3c4fbe" /><Relationship Type="http://schemas.openxmlformats.org/officeDocument/2006/relationships/slideLayout" Target="/ppt/slideLayouts/slideLayout1.xml" Id="Ra9ea3369f31943df" /><Relationship Type="http://schemas.openxmlformats.org/officeDocument/2006/relationships/slideLayout" Target="/ppt/slideLayouts/slideLayout2.xml" Id="R8ab9a1ec3e1e4fc9" /><Relationship Type="http://schemas.openxmlformats.org/officeDocument/2006/relationships/slideLayout" Target="/ppt/slideLayouts/slideLayout3.xml" Id="R6226b3306f2e40e3" /><Relationship Type="http://schemas.openxmlformats.org/officeDocument/2006/relationships/slideLayout" Target="/ppt/slideLayouts/slideLayout4.xml" Id="R7f3495a7edd54674" /><Relationship Type="http://schemas.openxmlformats.org/officeDocument/2006/relationships/slideLayout" Target="/ppt/slideLayouts/slideLayout5.xml" Id="Rf64563669b8b4ed6" /><Relationship Type="http://schemas.openxmlformats.org/officeDocument/2006/relationships/slideLayout" Target="/ppt/slideLayouts/slideLayout6.xml" Id="Rc8e20748a9aa455f" /><Relationship Type="http://schemas.openxmlformats.org/officeDocument/2006/relationships/slideLayout" Target="/ppt/slideLayouts/slideLayout7.xml" Id="Ra2729ec402294a39" /><Relationship Type="http://schemas.openxmlformats.org/officeDocument/2006/relationships/slideLayout" Target="/ppt/slideLayouts/slideLayout8.xml" Id="Rf1c485cfd1464747" /><Relationship Type="http://schemas.openxmlformats.org/officeDocument/2006/relationships/slideLayout" Target="/ppt/slideLayouts/slideLayout9.xml" Id="R58633e8fd0ca4c27" /><Relationship Type="http://schemas.openxmlformats.org/officeDocument/2006/relationships/slideLayout" Target="/ppt/slideLayouts/slideLayout10.xml" Id="Ra29aef3071344df2" /><Relationship Type="http://schemas.openxmlformats.org/officeDocument/2006/relationships/slideLayout" Target="/ppt/slideLayouts/slideLayout11.xml" Id="Rff89f9bca397440d" /><Relationship Type="http://schemas.openxmlformats.org/officeDocument/2006/relationships/slideLayout" Target="/ppt/slideLayouts/slideLayout12.xml" Id="Ree63f80852904561" /><Relationship Type="http://schemas.openxmlformats.org/officeDocument/2006/relationships/slideLayout" Target="/ppt/slideLayouts/slideLayout13.xml" Id="R997b9a7a49174fa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eb1a0e734334bd2" /><Relationship Type="http://schemas.openxmlformats.org/officeDocument/2006/relationships/slideLayout" Target="/ppt/slideLayouts/slideLayout14.xml" Id="Rc655ed815e3e4223" /><Relationship Type="http://schemas.openxmlformats.org/officeDocument/2006/relationships/slideLayout" Target="/ppt/slideLayouts/slideLayout15.xml" Id="R51cf9309dafa47ed" /><Relationship Type="http://schemas.openxmlformats.org/officeDocument/2006/relationships/slideLayout" Target="/ppt/slideLayouts/slideLayout16.xml" Id="R4111efb225604455" /><Relationship Type="http://schemas.openxmlformats.org/officeDocument/2006/relationships/slideLayout" Target="/ppt/slideLayouts/slideLayout17.xml" Id="R8789bba8c4ed485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a3369f31943df"/>
    <p:sldLayoutId xmlns:r="http://schemas.openxmlformats.org/officeDocument/2006/relationships" id="2147483650" r:id="R8ab9a1ec3e1e4fc9"/>
    <p:sldLayoutId xmlns:r="http://schemas.openxmlformats.org/officeDocument/2006/relationships" id="2147483651" r:id="R6226b3306f2e40e3"/>
    <p:sldLayoutId xmlns:r="http://schemas.openxmlformats.org/officeDocument/2006/relationships" id="2147483652" r:id="R7f3495a7edd54674"/>
    <p:sldLayoutId xmlns:r="http://schemas.openxmlformats.org/officeDocument/2006/relationships" id="2147483653" r:id="Rf64563669b8b4ed6"/>
    <p:sldLayoutId xmlns:r="http://schemas.openxmlformats.org/officeDocument/2006/relationships" id="2147483654" r:id="Rc8e20748a9aa455f"/>
    <p:sldLayoutId xmlns:r="http://schemas.openxmlformats.org/officeDocument/2006/relationships" id="2147483655" r:id="Ra2729ec402294a39"/>
    <p:sldLayoutId xmlns:r="http://schemas.openxmlformats.org/officeDocument/2006/relationships" id="2147483656" r:id="Rf1c485cfd1464747"/>
    <p:sldLayoutId xmlns:r="http://schemas.openxmlformats.org/officeDocument/2006/relationships" id="2147483657" r:id="R58633e8fd0ca4c27"/>
    <p:sldLayoutId xmlns:r="http://schemas.openxmlformats.org/officeDocument/2006/relationships" id="2147483658" r:id="Ra29aef3071344df2"/>
    <p:sldLayoutId xmlns:r="http://schemas.openxmlformats.org/officeDocument/2006/relationships" id="2147483659" r:id="Rff89f9bca397440d"/>
    <p:sldLayoutId xmlns:r="http://schemas.openxmlformats.org/officeDocument/2006/relationships" id="2147483660" r:id="Ree63f80852904561"/>
    <p:sldLayoutId xmlns:r="http://schemas.openxmlformats.org/officeDocument/2006/relationships" id="2147483661" r:id="R997b9a7a49174fa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655ed815e3e4223"/>
    <p:sldLayoutId xmlns:r="http://schemas.openxmlformats.org/officeDocument/2006/relationships" id="2147483664" r:id="R51cf9309dafa47ed"/>
    <p:sldLayoutId xmlns:r="http://schemas.openxmlformats.org/officeDocument/2006/relationships" id="2147483665" r:id="R4111efb225604455"/>
    <p:sldLayoutId xmlns:r="http://schemas.openxmlformats.org/officeDocument/2006/relationships" id="2147483666" r:id="R8789bba8c4ed485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c17705904667" /><Relationship Type="http://schemas.openxmlformats.org/officeDocument/2006/relationships/notesSlide" Target="/ppt/notesSlides/notesSlide1.xml" Id="Rd95f878e7f8540d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e6f46dfe39c48f5" /><Relationship Type="http://schemas.openxmlformats.org/officeDocument/2006/relationships/hyperlink" Target="https://www.eduqas.co.uk/media/w42hvhgp/eduqas-gcse-rs-spec-full-from-2016-e-1109.pdf" TargetMode="External" Id="R475223734655463a" /><Relationship Type="http://schemas.openxmlformats.org/officeDocument/2006/relationships/hyperlink" Target="https://www.eduqas.co.uk/media/jj5ottgk/wjec-eduqas-gcse-9-1-religious-studies-a-guidance-for-teaching.pdf" TargetMode="External" Id="R376d57afae714af7" /><Relationship Type="http://schemas.openxmlformats.org/officeDocument/2006/relationships/hyperlink" Target="https://quaker.org.uk/faith/our-values" TargetMode="External" Id="Rf963739778d348b9" /><Relationship Type="http://schemas.openxmlformats.org/officeDocument/2006/relationships/hyperlink" Target="https://plato.stanford.edu/archives/fall2024/entries/evil/index.html" TargetMode="External" Id="R4452d75244c1498e" /><Relationship Type="http://schemas.openxmlformats.org/officeDocument/2006/relationships/notesSlide" Target="/ppt/notesSlides/notesSlide10.xml" Id="Ra0482ebd7776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5131007264b476f" /><Relationship Type="http://schemas.openxmlformats.org/officeDocument/2006/relationships/notesSlide" Target="/ppt/notesSlides/notesSlide2.xml" Id="R357c489077b6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e1b370152174487d" /><Relationship Type="http://schemas.openxmlformats.org/officeDocument/2006/relationships/notesSlide" Target="/ppt/notesSlides/notesSlide3.xml" Id="Rc9dbf079173b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85d40bae208b4ee1" /><Relationship Type="http://schemas.openxmlformats.org/officeDocument/2006/relationships/notesSlide" Target="/ppt/notesSlides/notesSlide4.xml" Id="Rbc6a9d582133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70adf2ec2e94666" /><Relationship Type="http://schemas.openxmlformats.org/officeDocument/2006/relationships/notesSlide" Target="/ppt/notesSlides/notesSlide5.xml" Id="R5118e7e94b9b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ef04684287e4d0b" /><Relationship Type="http://schemas.openxmlformats.org/officeDocument/2006/relationships/notesSlide" Target="/ppt/notesSlides/notesSlide6.xml" Id="R361cdb5aec22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32efa4b1ab24f3e" /><Relationship Type="http://schemas.openxmlformats.org/officeDocument/2006/relationships/notesSlide" Target="/ppt/notesSlides/notesSlide7.xml" Id="Rc9aa57f53b8a40a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775bf9dd635462c" /><Relationship Type="http://schemas.openxmlformats.org/officeDocument/2006/relationships/notesSlide" Target="/ppt/notesSlides/notesSlide8.xml" Id="R3c158fa9ba7c411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f3581980c164139" /><Relationship Type="http://schemas.openxmlformats.org/officeDocument/2006/relationships/notesSlide" Target="/ppt/notesSlides/notesSlide9.xml" Id="R69f176353d14427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1893665-3A1C-4FF9-A970-84C510053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B1B3367-E7BF-41D9-950C-98B340D34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Justice, Mercy
and Offenders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Justice or Mercy?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75223734655463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76d57afae714af7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963739778d348b9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52d75244c1498e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Justice, Mercy
and Offenders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justice, mercy and offenders.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justice.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mercy and rehabilitation.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Justice or Mercy?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Treatment of criminals and the work of prison reformers and chaplains.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Treatment of criminals and Buddhist prison reform or chaplaincy.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Justice: Fairness, equal provision and equal opportunity.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Justice, Mercy and Offender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Justice, Mercy and Offenders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Justice, Mercy and Offenders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Justice, Mercy and Offenders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justice</a:t>
            </a:r>
            <a:r>
              <a:t> — Fairness, equal provision and equal opportunity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mercy</a:t>
            </a:r>
            <a:r>
              <a:t> — compassionate treatment that withholds or reduces a deserved penalty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rehabilitation</a:t>
            </a:r>
            <a:r>
              <a:t> — helping an offender change so that future offending becomes less likely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justice.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mercy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rehabilitation.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Justice, Mercy and Offender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Justice, Mercy and Offenders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justice, mercy and offenders.’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justice and mercy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justice, mercy and offender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justice, mercy and offenders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2026-08-19T12:03:11.2680000Z</dcterms:created>
  <dcterms:modified xsi:type="dcterms:W3CDTF">2026-08-19T12:03:11.2680000Z</dcterms:modified>
</coreProperties>
</file>