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b3f11fec3f42fd" /><Relationship Type="http://schemas.openxmlformats.org/officeDocument/2006/relationships/extended-properties" Target="/docProps/app.xml" Id="R326969c2259648c6" /><Relationship Type="http://schemas.openxmlformats.org/officeDocument/2006/relationships/officeDocument" Target="/ppt/presentation.xml" Id="R11a04b451fcf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f8d0f76fd4027"/>
    <p:sldMasterId xmlns:r="http://schemas.openxmlformats.org/officeDocument/2006/relationships" id="2147483662" r:id="Ref6458ee53764558"/>
  </p:sldMasterIdLst>
  <p:notesMasterIdLst>
    <p:notesMasterId xmlns:r="http://schemas.openxmlformats.org/officeDocument/2006/relationships" r:id="R5ae032937ddc44ce"/>
  </p:notesMasterIdLst>
  <p:sldIdLst>
    <p:sldId xmlns:r="http://schemas.openxmlformats.org/officeDocument/2006/relationships" id="256" r:id="R7ec3665654c24b5f"/>
    <p:sldId xmlns:r="http://schemas.openxmlformats.org/officeDocument/2006/relationships" id="257" r:id="Rae51fff00f654c2c"/>
    <p:sldId xmlns:r="http://schemas.openxmlformats.org/officeDocument/2006/relationships" id="258" r:id="R0d94ae68a0df4cd7"/>
    <p:sldId xmlns:r="http://schemas.openxmlformats.org/officeDocument/2006/relationships" id="259" r:id="R810b74585c144980"/>
    <p:sldId xmlns:r="http://schemas.openxmlformats.org/officeDocument/2006/relationships" id="260" r:id="R0afeb42a2f1649f0"/>
    <p:sldId xmlns:r="http://schemas.openxmlformats.org/officeDocument/2006/relationships" id="261" r:id="R94d6471aaa2740bc"/>
    <p:sldId xmlns:r="http://schemas.openxmlformats.org/officeDocument/2006/relationships" id="262" r:id="R5eebac4fb5814114"/>
    <p:sldId xmlns:r="http://schemas.openxmlformats.org/officeDocument/2006/relationships" id="263" r:id="R1f369afc65794070"/>
    <p:sldId xmlns:r="http://schemas.openxmlformats.org/officeDocument/2006/relationships" id="264" r:id="R5462811a76e44149"/>
    <p:sldId xmlns:r="http://schemas.openxmlformats.org/officeDocument/2006/relationships" id="265" r:id="R519671d5a7244f8d"/>
    <p:sldId xmlns:r="http://schemas.openxmlformats.org/officeDocument/2006/relationships" id="266" r:id="R9d32a4cfbcd44d3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3a1dee1b6f94f4e" /><Relationship Type="http://schemas.openxmlformats.org/officeDocument/2006/relationships/slideMaster" Target="/ppt/slideMasters/slideMaster1.xml" Id="R483f8d0f76fd4027" /><Relationship Type="http://schemas.openxmlformats.org/officeDocument/2006/relationships/slideMaster" Target="/ppt/slideMasters/slideMaster2.xml" Id="Ref6458ee53764558" /><Relationship Type="http://schemas.openxmlformats.org/officeDocument/2006/relationships/notesMaster" Target="/ppt/notesMasters/notesMaster1.xml" Id="R5ae032937ddc44ce" /><Relationship Type="http://schemas.openxmlformats.org/officeDocument/2006/relationships/presProps" Target="/ppt/presProps.xml" Id="R5da155a8bb244671" /><Relationship Type="http://schemas.openxmlformats.org/officeDocument/2006/relationships/viewProps" Target="/ppt/viewProps.xml" Id="R849184eadd004ec6" /><Relationship Type="http://schemas.openxmlformats.org/officeDocument/2006/relationships/tableStyles" Target="/ppt/tableStyles.xml" Id="R30eb74743a9a4297" /><Relationship Type="http://schemas.openxmlformats.org/officeDocument/2006/relationships/slide" Target="/ppt/slides/slide1.xml" Id="R7ec3665654c24b5f" /><Relationship Type="http://schemas.openxmlformats.org/officeDocument/2006/relationships/slide" Target="/ppt/slides/slide2.xml" Id="Rae51fff00f654c2c" /><Relationship Type="http://schemas.openxmlformats.org/officeDocument/2006/relationships/slide" Target="/ppt/slides/slide3.xml" Id="R0d94ae68a0df4cd7" /><Relationship Type="http://schemas.openxmlformats.org/officeDocument/2006/relationships/slide" Target="/ppt/slides/slide4.xml" Id="R810b74585c144980" /><Relationship Type="http://schemas.openxmlformats.org/officeDocument/2006/relationships/slide" Target="/ppt/slides/slide5.xml" Id="R0afeb42a2f1649f0" /><Relationship Type="http://schemas.openxmlformats.org/officeDocument/2006/relationships/slide" Target="/ppt/slides/slide6.xml" Id="R94d6471aaa2740bc" /><Relationship Type="http://schemas.openxmlformats.org/officeDocument/2006/relationships/slide" Target="/ppt/slides/slide7.xml" Id="R5eebac4fb5814114" /><Relationship Type="http://schemas.openxmlformats.org/officeDocument/2006/relationships/slide" Target="/ppt/slides/slide8.xml" Id="R1f369afc65794070" /><Relationship Type="http://schemas.openxmlformats.org/officeDocument/2006/relationships/slide" Target="/ppt/slides/slide9.xml" Id="R5462811a76e44149" /><Relationship Type="http://schemas.openxmlformats.org/officeDocument/2006/relationships/slide" Target="/ppt/slides/slide10.xml" Id="R519671d5a7244f8d" /><Relationship Type="http://schemas.openxmlformats.org/officeDocument/2006/relationships/slide" Target="/ppt/slides/slide11.xml" Id="R9d32a4cfbcd44d3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0f4c2eaa85434d5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24bec18b70f42d8" /><Relationship Type="http://schemas.openxmlformats.org/officeDocument/2006/relationships/notesMaster" Target="/ppt/notesMasters/notesMaster1.xml" Id="R554a4d67072d43b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4ecf66f21c248c7" /><Relationship Type="http://schemas.openxmlformats.org/officeDocument/2006/relationships/notesMaster" Target="/ppt/notesMasters/notesMaster1.xml" Id="R0ac49544aaa3477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2ebe5ce00224fe2" /><Relationship Type="http://schemas.openxmlformats.org/officeDocument/2006/relationships/notesMaster" Target="/ppt/notesMasters/notesMaster1.xml" Id="R6c6253ac93bb45c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7d3a7f272824876" /><Relationship Type="http://schemas.openxmlformats.org/officeDocument/2006/relationships/notesMaster" Target="/ppt/notesMasters/notesMaster1.xml" Id="R3208941852cf4f3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36fe74722364da5" /><Relationship Type="http://schemas.openxmlformats.org/officeDocument/2006/relationships/notesMaster" Target="/ppt/notesMasters/notesMaster1.xml" Id="R529e0bf7ef1b488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a03cbfc3d2e44cd" /><Relationship Type="http://schemas.openxmlformats.org/officeDocument/2006/relationships/notesMaster" Target="/ppt/notesMasters/notesMaster1.xml" Id="Rd1a3669957824ca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dc2da6b71d047b3" /><Relationship Type="http://schemas.openxmlformats.org/officeDocument/2006/relationships/notesMaster" Target="/ppt/notesMasters/notesMaster1.xml" Id="R90fae2d331434dc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6ac4a9d58b412f" /><Relationship Type="http://schemas.openxmlformats.org/officeDocument/2006/relationships/notesMaster" Target="/ppt/notesMasters/notesMaster1.xml" Id="R56bb4161fd264f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e31a434235743eb" /><Relationship Type="http://schemas.openxmlformats.org/officeDocument/2006/relationships/notesMaster" Target="/ppt/notesMasters/notesMaster1.xml" Id="Rad534ceb76ac4f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038d2c6c431407d" /><Relationship Type="http://schemas.openxmlformats.org/officeDocument/2006/relationships/notesMaster" Target="/ppt/notesMasters/notesMaster1.xml" Id="R9cc063f05c134d8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f934179a8a34325" /><Relationship Type="http://schemas.openxmlformats.org/officeDocument/2006/relationships/notesMaster" Target="/ppt/notesMasters/notesMaster1.xml" Id="Rd9e0267bcc70421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972a2d2e1489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a94d2f5cd4f4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b644a17fb4c6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a476edc2443bf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06ff2a6854059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8510ba5a2c14153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3ce9c684f4f4d2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20ecb9893054e0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9a788eb61e54e5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239757b214aa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cac0363db4e7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4a79a9eb14ae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1a6427d1c4d1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d81b7cdd94c8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519fa5a1b447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c861a02d945a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5ef37d1f347c7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af490d9e01d4e48" /><Relationship Type="http://schemas.openxmlformats.org/officeDocument/2006/relationships/slideLayout" Target="/ppt/slideLayouts/slideLayout1.xml" Id="Red74eb4d862a4ef9" /><Relationship Type="http://schemas.openxmlformats.org/officeDocument/2006/relationships/slideLayout" Target="/ppt/slideLayouts/slideLayout2.xml" Id="Rffb083216d424326" /><Relationship Type="http://schemas.openxmlformats.org/officeDocument/2006/relationships/slideLayout" Target="/ppt/slideLayouts/slideLayout3.xml" Id="Rca9d95ac01a74196" /><Relationship Type="http://schemas.openxmlformats.org/officeDocument/2006/relationships/slideLayout" Target="/ppt/slideLayouts/slideLayout4.xml" Id="R729c505374364834" /><Relationship Type="http://schemas.openxmlformats.org/officeDocument/2006/relationships/slideLayout" Target="/ppt/slideLayouts/slideLayout5.xml" Id="R2e60c0d028ed4400" /><Relationship Type="http://schemas.openxmlformats.org/officeDocument/2006/relationships/slideLayout" Target="/ppt/slideLayouts/slideLayout6.xml" Id="R4afc86fbede84aaf" /><Relationship Type="http://schemas.openxmlformats.org/officeDocument/2006/relationships/slideLayout" Target="/ppt/slideLayouts/slideLayout7.xml" Id="R6f93267e3fa94462" /><Relationship Type="http://schemas.openxmlformats.org/officeDocument/2006/relationships/slideLayout" Target="/ppt/slideLayouts/slideLayout8.xml" Id="Rae26f13f991c4982" /><Relationship Type="http://schemas.openxmlformats.org/officeDocument/2006/relationships/slideLayout" Target="/ppt/slideLayouts/slideLayout9.xml" Id="R13b4e3a35a8d4971" /><Relationship Type="http://schemas.openxmlformats.org/officeDocument/2006/relationships/slideLayout" Target="/ppt/slideLayouts/slideLayout10.xml" Id="R7343255a66304d10" /><Relationship Type="http://schemas.openxmlformats.org/officeDocument/2006/relationships/slideLayout" Target="/ppt/slideLayouts/slideLayout11.xml" Id="R9ce94cade9f04c83" /><Relationship Type="http://schemas.openxmlformats.org/officeDocument/2006/relationships/slideLayout" Target="/ppt/slideLayouts/slideLayout12.xml" Id="Radd4ebd73d8847ec" /><Relationship Type="http://schemas.openxmlformats.org/officeDocument/2006/relationships/slideLayout" Target="/ppt/slideLayouts/slideLayout13.xml" Id="R7e58a9efabb24191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eff5489741084a34" /><Relationship Type="http://schemas.openxmlformats.org/officeDocument/2006/relationships/slideLayout" Target="/ppt/slideLayouts/slideLayout14.xml" Id="R075a2186890a4fdd" /><Relationship Type="http://schemas.openxmlformats.org/officeDocument/2006/relationships/slideLayout" Target="/ppt/slideLayouts/slideLayout15.xml" Id="R8aaa54b6fd91476b" /><Relationship Type="http://schemas.openxmlformats.org/officeDocument/2006/relationships/slideLayout" Target="/ppt/slideLayouts/slideLayout16.xml" Id="Rc934466225e24916" /><Relationship Type="http://schemas.openxmlformats.org/officeDocument/2006/relationships/slideLayout" Target="/ppt/slideLayouts/slideLayout17.xml" Id="R70acf625f335434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4eb4d862a4ef9"/>
    <p:sldLayoutId xmlns:r="http://schemas.openxmlformats.org/officeDocument/2006/relationships" id="2147483650" r:id="Rffb083216d424326"/>
    <p:sldLayoutId xmlns:r="http://schemas.openxmlformats.org/officeDocument/2006/relationships" id="2147483651" r:id="Rca9d95ac01a74196"/>
    <p:sldLayoutId xmlns:r="http://schemas.openxmlformats.org/officeDocument/2006/relationships" id="2147483652" r:id="R729c505374364834"/>
    <p:sldLayoutId xmlns:r="http://schemas.openxmlformats.org/officeDocument/2006/relationships" id="2147483653" r:id="R2e60c0d028ed4400"/>
    <p:sldLayoutId xmlns:r="http://schemas.openxmlformats.org/officeDocument/2006/relationships" id="2147483654" r:id="R4afc86fbede84aaf"/>
    <p:sldLayoutId xmlns:r="http://schemas.openxmlformats.org/officeDocument/2006/relationships" id="2147483655" r:id="R6f93267e3fa94462"/>
    <p:sldLayoutId xmlns:r="http://schemas.openxmlformats.org/officeDocument/2006/relationships" id="2147483656" r:id="Rae26f13f991c4982"/>
    <p:sldLayoutId xmlns:r="http://schemas.openxmlformats.org/officeDocument/2006/relationships" id="2147483657" r:id="R13b4e3a35a8d4971"/>
    <p:sldLayoutId xmlns:r="http://schemas.openxmlformats.org/officeDocument/2006/relationships" id="2147483658" r:id="R7343255a66304d10"/>
    <p:sldLayoutId xmlns:r="http://schemas.openxmlformats.org/officeDocument/2006/relationships" id="2147483659" r:id="R9ce94cade9f04c83"/>
    <p:sldLayoutId xmlns:r="http://schemas.openxmlformats.org/officeDocument/2006/relationships" id="2147483660" r:id="Radd4ebd73d8847ec"/>
    <p:sldLayoutId xmlns:r="http://schemas.openxmlformats.org/officeDocument/2006/relationships" id="2147483661" r:id="R7e58a9efabb2419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75a2186890a4fdd"/>
    <p:sldLayoutId xmlns:r="http://schemas.openxmlformats.org/officeDocument/2006/relationships" id="2147483664" r:id="R8aaa54b6fd91476b"/>
    <p:sldLayoutId xmlns:r="http://schemas.openxmlformats.org/officeDocument/2006/relationships" id="2147483665" r:id="Rc934466225e24916"/>
    <p:sldLayoutId xmlns:r="http://schemas.openxmlformats.org/officeDocument/2006/relationships" id="2147483666" r:id="R70acf625f335434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1f1152744898" /><Relationship Type="http://schemas.openxmlformats.org/officeDocument/2006/relationships/notesSlide" Target="/ppt/notesSlides/notesSlide1.xml" Id="R4e5b82f50690484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0cbf88402d64af1" /><Relationship Type="http://schemas.openxmlformats.org/officeDocument/2006/relationships/notesSlide" Target="/ppt/notesSlides/notesSlide10.xml" Id="Rd6d39e847cf2422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81efe57a9664a79" /><Relationship Type="http://schemas.openxmlformats.org/officeDocument/2006/relationships/hyperlink" Target="https://www.eduqas.co.uk/media/w42hvhgp/eduqas-gcse-rs-spec-full-from-2016-e-1109.pdf" TargetMode="External" Id="R6b8ad099cfe944da" /><Relationship Type="http://schemas.openxmlformats.org/officeDocument/2006/relationships/hyperlink" Target="https://www.eduqas.co.uk/media/jj5ottgk/wjec-eduqas-gcse-9-1-religious-studies-a-guidance-for-teaching.pdf" TargetMode="External" Id="R43ead4c82d8549e0" /><Relationship Type="http://schemas.openxmlformats.org/officeDocument/2006/relationships/hyperlink" Target="https://quaker.org.uk/faith/our-values" TargetMode="External" Id="R64f8f0dc923f4642" /><Relationship Type="http://schemas.openxmlformats.org/officeDocument/2006/relationships/hyperlink" Target="https://plato.stanford.edu/archives/fall2024/entries/evil/index.html" TargetMode="External" Id="Rf29ad3e5500d41ac" /><Relationship Type="http://schemas.openxmlformats.org/officeDocument/2006/relationships/notesSlide" Target="/ppt/notesSlides/notesSlide11.xml" Id="R6b897f59125a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d49eaf7d2324c51" /><Relationship Type="http://schemas.openxmlformats.org/officeDocument/2006/relationships/notesSlide" Target="/ppt/notesSlides/notesSlide2.xml" Id="R81d5e00d2aa3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089d647118d4f86" /><Relationship Type="http://schemas.openxmlformats.org/officeDocument/2006/relationships/notesSlide" Target="/ppt/notesSlides/notesSlide3.xml" Id="R97511df82ee6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6bfa78d81a7d4522" /><Relationship Type="http://schemas.openxmlformats.org/officeDocument/2006/relationships/notesSlide" Target="/ppt/notesSlides/notesSlide4.xml" Id="Ra022e18e970d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01c9ad9dc3b4628" /><Relationship Type="http://schemas.openxmlformats.org/officeDocument/2006/relationships/notesSlide" Target="/ppt/notesSlides/notesSlide5.xml" Id="R4aef01230a4a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8cd54b8a8e4c4f9c" /><Relationship Type="http://schemas.openxmlformats.org/officeDocument/2006/relationships/notesSlide" Target="/ppt/notesSlides/notesSlide6.xml" Id="Rb42731c6055e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2584a0374d84059" /><Relationship Type="http://schemas.openxmlformats.org/officeDocument/2006/relationships/notesSlide" Target="/ppt/notesSlides/notesSlide7.xml" Id="Rd31dbf6f95b645b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31da8442a58486d" /><Relationship Type="http://schemas.openxmlformats.org/officeDocument/2006/relationships/notesSlide" Target="/ppt/notesSlides/notesSlide8.xml" Id="R3379e26133244f7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f6aeea77d8f4c5b" /><Relationship Type="http://schemas.openxmlformats.org/officeDocument/2006/relationships/notesSlide" Target="/ppt/notesSlides/notesSlide9.xml" Id="R4a8921f02689485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AC48270-49C1-47E6-8D2B-2CB963684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4E18F43-4DD7-4CAF-BB42-50F412F55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Morality, Crime
and Punishment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Punish Anyone?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b8ad099cfe944d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3ead4c82d8549e0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4f8f0dc923f4642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29ad3e5500d41ac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Morality, Crime
and Punishment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morality, crime and punishment.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morality.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crime and punishment.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Punish Anyone?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morality</a:t>
            </a:r>
            <a:r>
              <a:t> — Principles and standards used to judge actions right or wrong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crime</a:t>
            </a:r>
            <a:r>
              <a:t> — The origins and nature of good and evil, causes of crime, aims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punishment</a:t>
            </a:r>
            <a:r>
              <a:t> — A penalty imposed for a crime or wrongdoing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morality.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crime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punishment.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orality, Crime and Punishment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Morality, Crime and Punishment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Punishment: A penalty imposed for a crime or wrongdoing.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Responsibility: a duty to act and to answer for the consequences of one's choices.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Justice: Fairness, equal provision and equal opportunity.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morality, crime and punishment separates description, interpretation and evaluation.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origins and nature of good and evil, causes of crime, aims of punishment.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 includes scripture and other sources of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Morality: Principles and standards used to judge actions right or wrong.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Morality, Crime and Punishment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Morality, Crime and Punishment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origins and nature of good and evil, causes of.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Morality: Principles and standards used to judge actions right or wrong.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Responsibility: a duty to act.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morality, crime and punishment.’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morality and crime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morality, crime and punishmen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morality, crime and punishment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2026-08-19T12:03:08.6220000Z</dcterms:created>
  <dcterms:modified xsi:type="dcterms:W3CDTF">2026-08-19T12:03:08.6220000Z</dcterms:modified>
</coreProperties>
</file>