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f228574e1084034" /><Relationship Type="http://schemas.openxmlformats.org/officeDocument/2006/relationships/extended-properties" Target="/docProps/app.xml" Id="R7d85a2ce88c04e83" /><Relationship Type="http://schemas.openxmlformats.org/officeDocument/2006/relationships/officeDocument" Target="/ppt/presentation.xml" Id="R48ee210515954e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b6409fb97478b"/>
    <p:sldMasterId xmlns:r="http://schemas.openxmlformats.org/officeDocument/2006/relationships" id="2147483662" r:id="Rede30bc70e9e4588"/>
  </p:sldMasterIdLst>
  <p:notesMasterIdLst>
    <p:notesMasterId xmlns:r="http://schemas.openxmlformats.org/officeDocument/2006/relationships" r:id="Rd64d8b16a1874d3e"/>
  </p:notesMasterIdLst>
  <p:sldIdLst>
    <p:sldId xmlns:r="http://schemas.openxmlformats.org/officeDocument/2006/relationships" id="256" r:id="Re06165cb83ba4e14"/>
    <p:sldId xmlns:r="http://schemas.openxmlformats.org/officeDocument/2006/relationships" id="257" r:id="Rfd442a9586b64781"/>
    <p:sldId xmlns:r="http://schemas.openxmlformats.org/officeDocument/2006/relationships" id="258" r:id="Rb5a8fc88d836444b"/>
    <p:sldId xmlns:r="http://schemas.openxmlformats.org/officeDocument/2006/relationships" id="259" r:id="Rbe727dbf69274e1a"/>
    <p:sldId xmlns:r="http://schemas.openxmlformats.org/officeDocument/2006/relationships" id="260" r:id="R6d2bd211f1624082"/>
    <p:sldId xmlns:r="http://schemas.openxmlformats.org/officeDocument/2006/relationships" id="261" r:id="R9de4712f96414c55"/>
    <p:sldId xmlns:r="http://schemas.openxmlformats.org/officeDocument/2006/relationships" id="262" r:id="Rd6d46b31412a4e78"/>
    <p:sldId xmlns:r="http://schemas.openxmlformats.org/officeDocument/2006/relationships" id="263" r:id="R1149a76c609c4f0f"/>
    <p:sldId xmlns:r="http://schemas.openxmlformats.org/officeDocument/2006/relationships" id="264" r:id="R2c6d417536bd4724"/>
    <p:sldId xmlns:r="http://schemas.openxmlformats.org/officeDocument/2006/relationships" id="265" r:id="Raf55adddf62f4678"/>
    <p:sldId xmlns:r="http://schemas.openxmlformats.org/officeDocument/2006/relationships" id="266" r:id="Rcd4e9fd9b77f42f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22f77aa33da4173" /><Relationship Type="http://schemas.openxmlformats.org/officeDocument/2006/relationships/slideMaster" Target="/ppt/slideMasters/slideMaster1.xml" Id="Rc46b6409fb97478b" /><Relationship Type="http://schemas.openxmlformats.org/officeDocument/2006/relationships/slideMaster" Target="/ppt/slideMasters/slideMaster2.xml" Id="Rede30bc70e9e4588" /><Relationship Type="http://schemas.openxmlformats.org/officeDocument/2006/relationships/notesMaster" Target="/ppt/notesMasters/notesMaster1.xml" Id="Rd64d8b16a1874d3e" /><Relationship Type="http://schemas.openxmlformats.org/officeDocument/2006/relationships/presProps" Target="/ppt/presProps.xml" Id="Rbb09f111f93b4ae1" /><Relationship Type="http://schemas.openxmlformats.org/officeDocument/2006/relationships/viewProps" Target="/ppt/viewProps.xml" Id="R458e7b14faac4938" /><Relationship Type="http://schemas.openxmlformats.org/officeDocument/2006/relationships/tableStyles" Target="/ppt/tableStyles.xml" Id="Ra5616dc34bcc4648" /><Relationship Type="http://schemas.openxmlformats.org/officeDocument/2006/relationships/slide" Target="/ppt/slides/slide1.xml" Id="Re06165cb83ba4e14" /><Relationship Type="http://schemas.openxmlformats.org/officeDocument/2006/relationships/slide" Target="/ppt/slides/slide2.xml" Id="Rfd442a9586b64781" /><Relationship Type="http://schemas.openxmlformats.org/officeDocument/2006/relationships/slide" Target="/ppt/slides/slide3.xml" Id="Rb5a8fc88d836444b" /><Relationship Type="http://schemas.openxmlformats.org/officeDocument/2006/relationships/slide" Target="/ppt/slides/slide4.xml" Id="Rbe727dbf69274e1a" /><Relationship Type="http://schemas.openxmlformats.org/officeDocument/2006/relationships/slide" Target="/ppt/slides/slide5.xml" Id="R6d2bd211f1624082" /><Relationship Type="http://schemas.openxmlformats.org/officeDocument/2006/relationships/slide" Target="/ppt/slides/slide6.xml" Id="R9de4712f96414c55" /><Relationship Type="http://schemas.openxmlformats.org/officeDocument/2006/relationships/slide" Target="/ppt/slides/slide7.xml" Id="Rd6d46b31412a4e78" /><Relationship Type="http://schemas.openxmlformats.org/officeDocument/2006/relationships/slide" Target="/ppt/slides/slide8.xml" Id="R1149a76c609c4f0f" /><Relationship Type="http://schemas.openxmlformats.org/officeDocument/2006/relationships/slide" Target="/ppt/slides/slide9.xml" Id="R2c6d417536bd4724" /><Relationship Type="http://schemas.openxmlformats.org/officeDocument/2006/relationships/slide" Target="/ppt/slides/slide10.xml" Id="Raf55adddf62f4678" /><Relationship Type="http://schemas.openxmlformats.org/officeDocument/2006/relationships/slide" Target="/ppt/slides/slide11.xml" Id="Rcd4e9fd9b77f42f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ca64fd12d13f4ed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209a110c8ba4aa7" /><Relationship Type="http://schemas.openxmlformats.org/officeDocument/2006/relationships/notesMaster" Target="/ppt/notesMasters/notesMaster1.xml" Id="Rd94203e9a85d40e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23ef981fdff40b4" /><Relationship Type="http://schemas.openxmlformats.org/officeDocument/2006/relationships/notesMaster" Target="/ppt/notesMasters/notesMaster1.xml" Id="R5ac36ef9d46c4c8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1e9573b3d5344d1" /><Relationship Type="http://schemas.openxmlformats.org/officeDocument/2006/relationships/notesMaster" Target="/ppt/notesMasters/notesMaster1.xml" Id="Rc7a9207b361046a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e41f678e1af489a" /><Relationship Type="http://schemas.openxmlformats.org/officeDocument/2006/relationships/notesMaster" Target="/ppt/notesMasters/notesMaster1.xml" Id="R840d0fcada1b492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df57d45d2d44866" /><Relationship Type="http://schemas.openxmlformats.org/officeDocument/2006/relationships/notesMaster" Target="/ppt/notesMasters/notesMaster1.xml" Id="Rf4e698adf9d7485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4652d11fb1b4e96" /><Relationship Type="http://schemas.openxmlformats.org/officeDocument/2006/relationships/notesMaster" Target="/ppt/notesMasters/notesMaster1.xml" Id="Rec7471eb5b7d484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28468c7a08f4742" /><Relationship Type="http://schemas.openxmlformats.org/officeDocument/2006/relationships/notesMaster" Target="/ppt/notesMasters/notesMaster1.xml" Id="Rd50ce26f4a3d4ca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b30073ce41f4055" /><Relationship Type="http://schemas.openxmlformats.org/officeDocument/2006/relationships/notesMaster" Target="/ppt/notesMasters/notesMaster1.xml" Id="R75edd3a14a784fb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2433377f7e343fa" /><Relationship Type="http://schemas.openxmlformats.org/officeDocument/2006/relationships/notesMaster" Target="/ppt/notesMasters/notesMaster1.xml" Id="R0fea2516d0c94ad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bafd008f3df4215" /><Relationship Type="http://schemas.openxmlformats.org/officeDocument/2006/relationships/notesMaster" Target="/ppt/notesMasters/notesMaster1.xml" Id="R4a0c4b3c45f44f0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6b8a53c8fd649af" /><Relationship Type="http://schemas.openxmlformats.org/officeDocument/2006/relationships/notesMaster" Target="/ppt/notesMasters/notesMaster1.xml" Id="Rdda384b1ee7f495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218c01aec43c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4b53b002142cc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5ff8135b84604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7543d2d1146d4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758f50bdc404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43f4e8cf72c4e7c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b5128184d9a4703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942e1b04b184a25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a73cd02154c4de9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adfaba9bb4773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84e7371ea4b2d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d0eda31214c2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87eb2a95742b3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39a88a1974f68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9f1d744a746d3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126a30962498d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d281a93c04e44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a890d837ef04ebe" /><Relationship Type="http://schemas.openxmlformats.org/officeDocument/2006/relationships/slideLayout" Target="/ppt/slideLayouts/slideLayout1.xml" Id="R885e6ac05fd344af" /><Relationship Type="http://schemas.openxmlformats.org/officeDocument/2006/relationships/slideLayout" Target="/ppt/slideLayouts/slideLayout2.xml" Id="R472542073bcf4dd9" /><Relationship Type="http://schemas.openxmlformats.org/officeDocument/2006/relationships/slideLayout" Target="/ppt/slideLayouts/slideLayout3.xml" Id="R5bb791108ac747c6" /><Relationship Type="http://schemas.openxmlformats.org/officeDocument/2006/relationships/slideLayout" Target="/ppt/slideLayouts/slideLayout4.xml" Id="R144106fe81554b28" /><Relationship Type="http://schemas.openxmlformats.org/officeDocument/2006/relationships/slideLayout" Target="/ppt/slideLayouts/slideLayout5.xml" Id="Rd0d9ba3ffd4a4235" /><Relationship Type="http://schemas.openxmlformats.org/officeDocument/2006/relationships/slideLayout" Target="/ppt/slideLayouts/slideLayout6.xml" Id="Rbd01eb08bf914974" /><Relationship Type="http://schemas.openxmlformats.org/officeDocument/2006/relationships/slideLayout" Target="/ppt/slideLayouts/slideLayout7.xml" Id="R2df106a5aeb841e6" /><Relationship Type="http://schemas.openxmlformats.org/officeDocument/2006/relationships/slideLayout" Target="/ppt/slideLayouts/slideLayout8.xml" Id="R77fd6411327444d0" /><Relationship Type="http://schemas.openxmlformats.org/officeDocument/2006/relationships/slideLayout" Target="/ppt/slideLayouts/slideLayout9.xml" Id="Rd27072df3b0844a3" /><Relationship Type="http://schemas.openxmlformats.org/officeDocument/2006/relationships/slideLayout" Target="/ppt/slideLayouts/slideLayout10.xml" Id="R8e6bbee2a079478f" /><Relationship Type="http://schemas.openxmlformats.org/officeDocument/2006/relationships/slideLayout" Target="/ppt/slideLayouts/slideLayout11.xml" Id="R367dbb31c62544bd" /><Relationship Type="http://schemas.openxmlformats.org/officeDocument/2006/relationships/slideLayout" Target="/ppt/slideLayouts/slideLayout12.xml" Id="Rd35e12a1377d417e" /><Relationship Type="http://schemas.openxmlformats.org/officeDocument/2006/relationships/slideLayout" Target="/ppt/slideLayouts/slideLayout13.xml" Id="R181879a162c34f51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8bb324dd61524b98" /><Relationship Type="http://schemas.openxmlformats.org/officeDocument/2006/relationships/slideLayout" Target="/ppt/slideLayouts/slideLayout14.xml" Id="R082d43f2114142d5" /><Relationship Type="http://schemas.openxmlformats.org/officeDocument/2006/relationships/slideLayout" Target="/ppt/slideLayouts/slideLayout15.xml" Id="Rdb9186e80306425b" /><Relationship Type="http://schemas.openxmlformats.org/officeDocument/2006/relationships/slideLayout" Target="/ppt/slideLayouts/slideLayout16.xml" Id="R36cc231ad253477c" /><Relationship Type="http://schemas.openxmlformats.org/officeDocument/2006/relationships/slideLayout" Target="/ppt/slideLayouts/slideLayout17.xml" Id="Radd411220e774689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5e6ac05fd344af"/>
    <p:sldLayoutId xmlns:r="http://schemas.openxmlformats.org/officeDocument/2006/relationships" id="2147483650" r:id="R472542073bcf4dd9"/>
    <p:sldLayoutId xmlns:r="http://schemas.openxmlformats.org/officeDocument/2006/relationships" id="2147483651" r:id="R5bb791108ac747c6"/>
    <p:sldLayoutId xmlns:r="http://schemas.openxmlformats.org/officeDocument/2006/relationships" id="2147483652" r:id="R144106fe81554b28"/>
    <p:sldLayoutId xmlns:r="http://schemas.openxmlformats.org/officeDocument/2006/relationships" id="2147483653" r:id="Rd0d9ba3ffd4a4235"/>
    <p:sldLayoutId xmlns:r="http://schemas.openxmlformats.org/officeDocument/2006/relationships" id="2147483654" r:id="Rbd01eb08bf914974"/>
    <p:sldLayoutId xmlns:r="http://schemas.openxmlformats.org/officeDocument/2006/relationships" id="2147483655" r:id="R2df106a5aeb841e6"/>
    <p:sldLayoutId xmlns:r="http://schemas.openxmlformats.org/officeDocument/2006/relationships" id="2147483656" r:id="R77fd6411327444d0"/>
    <p:sldLayoutId xmlns:r="http://schemas.openxmlformats.org/officeDocument/2006/relationships" id="2147483657" r:id="Rd27072df3b0844a3"/>
    <p:sldLayoutId xmlns:r="http://schemas.openxmlformats.org/officeDocument/2006/relationships" id="2147483658" r:id="R8e6bbee2a079478f"/>
    <p:sldLayoutId xmlns:r="http://schemas.openxmlformats.org/officeDocument/2006/relationships" id="2147483659" r:id="R367dbb31c62544bd"/>
    <p:sldLayoutId xmlns:r="http://schemas.openxmlformats.org/officeDocument/2006/relationships" id="2147483660" r:id="Rd35e12a1377d417e"/>
    <p:sldLayoutId xmlns:r="http://schemas.openxmlformats.org/officeDocument/2006/relationships" id="2147483661" r:id="R181879a162c34f51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082d43f2114142d5"/>
    <p:sldLayoutId xmlns:r="http://schemas.openxmlformats.org/officeDocument/2006/relationships" id="2147483664" r:id="Rdb9186e80306425b"/>
    <p:sldLayoutId xmlns:r="http://schemas.openxmlformats.org/officeDocument/2006/relationships" id="2147483665" r:id="R36cc231ad253477c"/>
    <p:sldLayoutId xmlns:r="http://schemas.openxmlformats.org/officeDocument/2006/relationships" id="2147483666" r:id="Radd411220e774689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8ef9aa8454cf9" /><Relationship Type="http://schemas.openxmlformats.org/officeDocument/2006/relationships/notesSlide" Target="/ppt/notesSlides/notesSlide1.xml" Id="R1a716f16b1114c6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091fcc0b6634d8d" /><Relationship Type="http://schemas.openxmlformats.org/officeDocument/2006/relationships/notesSlide" Target="/ppt/notesSlides/notesSlide10.xml" Id="R8c1448ef90b2468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043442414cec4566" /><Relationship Type="http://schemas.openxmlformats.org/officeDocument/2006/relationships/hyperlink" Target="https://www.eduqas.co.uk/media/w42hvhgp/eduqas-gcse-rs-spec-full-from-2016-e-1109.pdf" TargetMode="External" Id="R275e88161a7f4f32" /><Relationship Type="http://schemas.openxmlformats.org/officeDocument/2006/relationships/hyperlink" Target="https://www.eduqas.co.uk/media/jj5ottgk/wjec-eduqas-gcse-9-1-religious-studies-a-guidance-for-teaching.pdf" TargetMode="External" Id="Ra12a56dbedc743ea" /><Relationship Type="http://schemas.openxmlformats.org/officeDocument/2006/relationships/hyperlink" Target="https://www.eduqas.co.uk/media/5dtfofos/how-to-mark-a-d-question-2025_.pdf" TargetMode="External" Id="R8b57393e60f04e36" /><Relationship Type="http://schemas.openxmlformats.org/officeDocument/2006/relationships/hyperlink" Target="https://www.eduqas.co.uk/media/xvef2xv0/eduqas-gcse-religious-studies-s25.pdf" TargetMode="External" Id="R685f1f1bc0e2437e" /><Relationship Type="http://schemas.openxmlformats.org/officeDocument/2006/relationships/hyperlink" Target="https://www.eduqas.co.uk/media/uthpu5yd/eduqas-gcse-religious-studies-route-a-s24-e-final-report.pdf" TargetMode="External" Id="Rafc34eb5bf394658" /><Relationship Type="http://schemas.openxmlformats.org/officeDocument/2006/relationships/hyperlink" Target="https://www.eduqas.co.uk/media/d2jlqa33/eduqas-gcse-rs-route-a-fc-sc-report-s23-e.pdf" TargetMode="External" Id="R2a009728081f4228" /><Relationship Type="http://schemas.openxmlformats.org/officeDocument/2006/relationships/notesSlide" Target="/ppt/notesSlides/notesSlide11.xml" Id="R4aad07b32e0c4d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c7e4c02214340ad" /><Relationship Type="http://schemas.openxmlformats.org/officeDocument/2006/relationships/notesSlide" Target="/ppt/notesSlides/notesSlide2.xml" Id="R882ba88d77ab47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9.xml" Id="R8fb10433f40c4773" /><Relationship Type="http://schemas.openxmlformats.org/officeDocument/2006/relationships/notesSlide" Target="/ppt/notesSlides/notesSlide3.xml" Id="Rb3df1c0febd24f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db32aa1595740b6" /><Relationship Type="http://schemas.openxmlformats.org/officeDocument/2006/relationships/notesSlide" Target="/ppt/notesSlides/notesSlide4.xml" Id="R35e783c05b7e41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023d9c0acca34936" /><Relationship Type="http://schemas.openxmlformats.org/officeDocument/2006/relationships/notesSlide" Target="/ppt/notesSlides/notesSlide5.xml" Id="Rb5c702556d9f43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656f0ad820844807" /><Relationship Type="http://schemas.openxmlformats.org/officeDocument/2006/relationships/notesSlide" Target="/ppt/notesSlides/notesSlide6.xml" Id="R29ba8e4d2e864f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5ee9020a328241fd" /><Relationship Type="http://schemas.openxmlformats.org/officeDocument/2006/relationships/notesSlide" Target="/ppt/notesSlides/notesSlide7.xml" Id="Re008f1d19f97403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1f2de975b214bf3" /><Relationship Type="http://schemas.openxmlformats.org/officeDocument/2006/relationships/notesSlide" Target="/ppt/notesSlides/notesSlide8.xml" Id="R0e04154426d145c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ef727c7464194b82" /><Relationship Type="http://schemas.openxmlformats.org/officeDocument/2006/relationships/notesSlide" Target="/ppt/notesSlides/notesSlide9.xml" Id="R7b2e14ea9fe141a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92880920-9851-4EBF-8D50-B515CC2CC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CFEB4615-40C2-4B44-BD1E-960711CE2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Good and
Evil Feedback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makes a repair rule survive a new justice question?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GOOD &amp; EVIL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14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&amp; EVIL  |  LESSON 14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Marked responses, feedback codes and two colours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Anonymised class misconception examples [Slides 3–6]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Teacher-selected fresh parallel question [Slide 8]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title and task images [Title; labelled frames]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assessment objectives and question guidance [Slides 3–8]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Department misconception bank, updated from this sitting [Teacher reference]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&amp; EVIL  |  LESSON 14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71450" rIns="285750" bIns="1714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75e88161a7f4f32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WJEC 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12a56dbedc743ea"/>
              </a:rPr>
              <a:t>GCSE Religious Studies Guidance for Teaching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b57393e60f04e36"/>
              </a:rPr>
              <a:t>How to Mark a D Question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85f1f1bc0e2437e"/>
              </a:rPr>
              <a:t>GCSE Religious Studies Examiner Report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fc34eb5bf394658"/>
              </a:rPr>
              <a:t>GCSE Religious Studies Route A Examiner Report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a009728081f4228"/>
              </a:rPr>
              <a:t>GCSE Religious Studies Route A Examiner Report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Good and
Evil Feedback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&amp; EVIL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how one limiting factor affected performance.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change will produce the greatest improvement.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the repair transfers to a fresh question.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Open the marked response.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Read the question first.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Underline one actionable comment.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makes a repair rule survive a new justice question?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itle 14">
            <a:extLst xmlns:a="http://schemas.openxmlformats.org/drawingml/2006/main">
              <a:ext uri="{FF2B5EF4-FFF2-40B4-BE49-F238E27FC236}">
                <a16:creationId xmlns:a16="http://schemas.microsoft.com/office/drawing/2014/main" id="{45CEFB01-541B-D1A5-77EC-828DE7E2BD0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Teacher Input Required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27C130D-6C89-594C-F49B-A63B6787D38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1CE9705A-7B98-7FDF-359D-CF2BB893735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&amp; EVIL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F5B1D11D-7D41-203D-1685-79BD3D23ECB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F9A7C84-5982-BE10-C15F-D8F73A4FD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418147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23B2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Teacher Input Required: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5B6F1D03-9B6C-1903-035F-C730A6A66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Insert the actual assessment paper, marked scripts and feedback codes.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Replace the misconception list with the class’s highest-leverage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Insert a fresh Good and Evil question using a different punishment or qualifier.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Remove or replace every TEACHER INPUT REQUIRED prompt before presentation.</a:t>
            </a:r>
          </a:p>
        </p:txBody>
      </p:sp>
      <p:sp>
        <p:nvSpPr>
          <p:cNvPr id="17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1B4414B-1B02-412F-A9A5-D54157F3C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8" name="Guide Panel 11">
            <a:extLst xmlns:a="http://schemas.openxmlformats.org/drawingml/2006/main">
              <a:ext uri="{FF2B5EF4-FFF2-40B4-BE49-F238E27FC236}">
                <a16:creationId xmlns:a16="http://schemas.microsoft.com/office/drawing/2014/main" id="{7A338031-AD44-4D0F-AFCD-F9F57D06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5596604" cy="4365593"/>
          </a:xfrm>
          <a:prstGeom xmlns:a="http://schemas.openxmlformats.org/drawingml/2006/main" prst="roundRect">
            <a:avLst>
              <a:gd name="adj" fmla="val 654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4"/>
              </a:spcAft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PRE-TEACH GATE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deck supplies the response protocol; the live evidence must come from this class and sitting.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anonymised examples and approved assessment material only.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invent marks, grade boundaries, misconceptions or access needs.</a:t>
            </a:r>
          </a:p>
        </p:txBody>
      </p:sp>
    </p:spTree>
    <p:extLst>
      <p:ext uri="{BB962C8B-B14F-4D97-AF65-F5344CB8AC3E}">
        <p14:creationId xmlns:p14="http://schemas.microsoft.com/office/powerpoint/2010/main" val="17825954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Diagnose the Limiter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&amp; EVIL  |  LESSON 14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Knowledge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belief, teaching, example or term is missing or inaccurate.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source is recalled but misunderstood.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Relevant diversity is absent or over-generalised.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Classify the dominant limiter in one response and underline the precise evidence for that diagnosis.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Execution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command, object, quantity or qualifier is missed.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 is not interpreted through the question.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Evaluation or judgement is asserted rather than demonstrated.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Answer Autopsy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&amp; EVIL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38100" rIns="1714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Circle the strongest sentence.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Box the first loss of control.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Write one ‘Next time, I will…’ repair rule.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Choose one high-leverage limiter.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the exact question as the standard.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Diagnose AO content and SPaG separately.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Make the repair rule visible in writing.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Remove one sentence without weakening the reasoning.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Anonymised answer with one limiter and one repair rul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Anonymised answer with one limiter and one repair rule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&amp; EVIL  |  LESSON 14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5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Model the Missing Move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move: lists retribution, deterrence and reform.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Repair: explains how the named aim changes a religious judgement.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move: says forgiveness is always best.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Repair: tests forgiveness against justice, protection and repentance.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move: finishes with personal preference.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Repair: ranks reasons under a stated criterion and qualifies the conclusion.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Personal Repair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&amp; EVIL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Reduce the word count while preserving every mark-earning move.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only the section controlled by your repair rule.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Annotate the exact change and its intended effect.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Check whether the revised section now answers the question.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efore-and-after response fragments joined by one repair rule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Before-and-after response fragments joined by one repair rule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Fresh Transfer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&amp; EVIL  |  LESSON 14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Write without copying the repaired paragraph.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Make the changed behaviour visible at least twice.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Keep every sentence relevant to the new wording.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 the evidence that the limiter has reduced.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TEACHER INPUT REQUIRED — insert the approved fresh parallel question before use.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copied correction proves imitation, not transfer.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content reveals whether the rule is portable.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If the limiter remains, narrow the rule and test again.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&amp; EVIL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How did your feedback change the next response?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One repair rule pointing to two differently worded question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One repair rule pointing to two differently worded questions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2026-08-19T21:55:24.2840000Z</dcterms:created>
  <dcterms:modified xsi:type="dcterms:W3CDTF">2026-08-19T21:55:24.2840000Z</dcterms:modified>
</coreProperties>
</file>