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48c0af6c0a04754" /><Relationship Type="http://schemas.openxmlformats.org/officeDocument/2006/relationships/extended-properties" Target="/docProps/app.xml" Id="R81aae091ba7a4be1" /><Relationship Type="http://schemas.openxmlformats.org/officeDocument/2006/relationships/officeDocument" Target="/ppt/presentation.xml" Id="R6b6365e5656441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73ae0a226c48dd"/>
    <p:sldMasterId xmlns:r="http://schemas.openxmlformats.org/officeDocument/2006/relationships" id="2147483662" r:id="R40ec1bb7e9634cd2"/>
  </p:sldMasterIdLst>
  <p:notesMasterIdLst>
    <p:notesMasterId xmlns:r="http://schemas.openxmlformats.org/officeDocument/2006/relationships" r:id="Rd70b3215863b43a5"/>
  </p:notesMasterIdLst>
  <p:sldIdLst>
    <p:sldId xmlns:r="http://schemas.openxmlformats.org/officeDocument/2006/relationships" id="256" r:id="R74b0bafeea034b5f"/>
    <p:sldId xmlns:r="http://schemas.openxmlformats.org/officeDocument/2006/relationships" id="257" r:id="R828afae8b00546c9"/>
    <p:sldId xmlns:r="http://schemas.openxmlformats.org/officeDocument/2006/relationships" id="258" r:id="R5fdb4a434f6345fd"/>
    <p:sldId xmlns:r="http://schemas.openxmlformats.org/officeDocument/2006/relationships" id="259" r:id="R91c6abf17a4d406e"/>
    <p:sldId xmlns:r="http://schemas.openxmlformats.org/officeDocument/2006/relationships" id="260" r:id="R2a8c4475b5ea40b9"/>
    <p:sldId xmlns:r="http://schemas.openxmlformats.org/officeDocument/2006/relationships" id="261" r:id="R4f4721f9561344fe"/>
    <p:sldId xmlns:r="http://schemas.openxmlformats.org/officeDocument/2006/relationships" id="262" r:id="R50cb9ab345ae4136"/>
    <p:sldId xmlns:r="http://schemas.openxmlformats.org/officeDocument/2006/relationships" id="263" r:id="Rfb436657ba9342f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5f327e9045e47e0" /><Relationship Type="http://schemas.openxmlformats.org/officeDocument/2006/relationships/slideMaster" Target="/ppt/slideMasters/slideMaster1.xml" Id="Rb773ae0a226c48dd" /><Relationship Type="http://schemas.openxmlformats.org/officeDocument/2006/relationships/slideMaster" Target="/ppt/slideMasters/slideMaster2.xml" Id="R40ec1bb7e9634cd2" /><Relationship Type="http://schemas.openxmlformats.org/officeDocument/2006/relationships/notesMaster" Target="/ppt/notesMasters/notesMaster1.xml" Id="Rd70b3215863b43a5" /><Relationship Type="http://schemas.openxmlformats.org/officeDocument/2006/relationships/presProps" Target="/ppt/presProps.xml" Id="Rd0dde7b9c5ae4722" /><Relationship Type="http://schemas.openxmlformats.org/officeDocument/2006/relationships/viewProps" Target="/ppt/viewProps.xml" Id="R895155d4ebee4c56" /><Relationship Type="http://schemas.openxmlformats.org/officeDocument/2006/relationships/tableStyles" Target="/ppt/tableStyles.xml" Id="R2a0dd0a88e2843d6" /><Relationship Type="http://schemas.openxmlformats.org/officeDocument/2006/relationships/slide" Target="/ppt/slides/slide1.xml" Id="R74b0bafeea034b5f" /><Relationship Type="http://schemas.openxmlformats.org/officeDocument/2006/relationships/slide" Target="/ppt/slides/slide2.xml" Id="R828afae8b00546c9" /><Relationship Type="http://schemas.openxmlformats.org/officeDocument/2006/relationships/slide" Target="/ppt/slides/slide3.xml" Id="R5fdb4a434f6345fd" /><Relationship Type="http://schemas.openxmlformats.org/officeDocument/2006/relationships/slide" Target="/ppt/slides/slide4.xml" Id="R91c6abf17a4d406e" /><Relationship Type="http://schemas.openxmlformats.org/officeDocument/2006/relationships/slide" Target="/ppt/slides/slide5.xml" Id="R2a8c4475b5ea40b9" /><Relationship Type="http://schemas.openxmlformats.org/officeDocument/2006/relationships/slide" Target="/ppt/slides/slide6.xml" Id="R4f4721f9561344fe" /><Relationship Type="http://schemas.openxmlformats.org/officeDocument/2006/relationships/slide" Target="/ppt/slides/slide7.xml" Id="R50cb9ab345ae4136" /><Relationship Type="http://schemas.openxmlformats.org/officeDocument/2006/relationships/slide" Target="/ppt/slides/slide8.xml" Id="Rfb436657ba9342f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6ea941f25dfd470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4c8efffb37c4da6" /><Relationship Type="http://schemas.openxmlformats.org/officeDocument/2006/relationships/notesMaster" Target="/ppt/notesMasters/notesMaster1.xml" Id="R78c8b9b89ccf4e8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7a9ce0b5bc042ea" /><Relationship Type="http://schemas.openxmlformats.org/officeDocument/2006/relationships/notesMaster" Target="/ppt/notesMasters/notesMaster1.xml" Id="R4b832102c02549b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cfb0e4cf3914b22" /><Relationship Type="http://schemas.openxmlformats.org/officeDocument/2006/relationships/notesMaster" Target="/ppt/notesMasters/notesMaster1.xml" Id="Rab4fb5db65374b8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3d16ee6bc2b4002" /><Relationship Type="http://schemas.openxmlformats.org/officeDocument/2006/relationships/notesMaster" Target="/ppt/notesMasters/notesMaster1.xml" Id="R8636681573d5494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fa270dffb91419f" /><Relationship Type="http://schemas.openxmlformats.org/officeDocument/2006/relationships/notesMaster" Target="/ppt/notesMasters/notesMaster1.xml" Id="Rb5597bbfb7e24da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ea5a6e874a44f09" /><Relationship Type="http://schemas.openxmlformats.org/officeDocument/2006/relationships/notesMaster" Target="/ppt/notesMasters/notesMaster1.xml" Id="Rb253cc409014465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1c3ceac73314ac1" /><Relationship Type="http://schemas.openxmlformats.org/officeDocument/2006/relationships/notesMaster" Target="/ppt/notesMasters/notesMaster1.xml" Id="R0c27764979a4412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1d12fc81b9447d5" /><Relationship Type="http://schemas.openxmlformats.org/officeDocument/2006/relationships/notesMaster" Target="/ppt/notesMasters/notesMaster1.xml" Id="Rd6c2c055cfbb415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6aab2f8f24299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907b3e9194ac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2e162a1cea4d8a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d30eda92e4f8d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23665e59b4ae5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aa69943d6b94fae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90d12fc1dc5448c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3cd2352d97849ff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1e0b77215e04010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72db5d1e142b8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b457f8f074a7b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f86e309b94140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dd240e68d4312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6c81fdc274a9b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cca7c4e954cc4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03d0d62f242ef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8cc16f46304ce8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f61adc5bb844f89" /><Relationship Type="http://schemas.openxmlformats.org/officeDocument/2006/relationships/slideLayout" Target="/ppt/slideLayouts/slideLayout1.xml" Id="R01319f56f60249f4" /><Relationship Type="http://schemas.openxmlformats.org/officeDocument/2006/relationships/slideLayout" Target="/ppt/slideLayouts/slideLayout2.xml" Id="R8e038647b0c7482a" /><Relationship Type="http://schemas.openxmlformats.org/officeDocument/2006/relationships/slideLayout" Target="/ppt/slideLayouts/slideLayout3.xml" Id="Rce29b86bde05484b" /><Relationship Type="http://schemas.openxmlformats.org/officeDocument/2006/relationships/slideLayout" Target="/ppt/slideLayouts/slideLayout4.xml" Id="R8af687a1b6d24033" /><Relationship Type="http://schemas.openxmlformats.org/officeDocument/2006/relationships/slideLayout" Target="/ppt/slideLayouts/slideLayout5.xml" Id="R293db330f71944bc" /><Relationship Type="http://schemas.openxmlformats.org/officeDocument/2006/relationships/slideLayout" Target="/ppt/slideLayouts/slideLayout6.xml" Id="R08f14ab5f4b64855" /><Relationship Type="http://schemas.openxmlformats.org/officeDocument/2006/relationships/slideLayout" Target="/ppt/slideLayouts/slideLayout7.xml" Id="Rbbc21adb0fd740d6" /><Relationship Type="http://schemas.openxmlformats.org/officeDocument/2006/relationships/slideLayout" Target="/ppt/slideLayouts/slideLayout8.xml" Id="R8743fc6c06594dba" /><Relationship Type="http://schemas.openxmlformats.org/officeDocument/2006/relationships/slideLayout" Target="/ppt/slideLayouts/slideLayout9.xml" Id="R47ee82fb3f3d41d5" /><Relationship Type="http://schemas.openxmlformats.org/officeDocument/2006/relationships/slideLayout" Target="/ppt/slideLayouts/slideLayout10.xml" Id="R2ef9ce5213a34db4" /><Relationship Type="http://schemas.openxmlformats.org/officeDocument/2006/relationships/slideLayout" Target="/ppt/slideLayouts/slideLayout11.xml" Id="Rc8d9dbcec53441d7" /><Relationship Type="http://schemas.openxmlformats.org/officeDocument/2006/relationships/slideLayout" Target="/ppt/slideLayouts/slideLayout12.xml" Id="Radfa8c78e68d4ce6" /><Relationship Type="http://schemas.openxmlformats.org/officeDocument/2006/relationships/slideLayout" Target="/ppt/slideLayouts/slideLayout13.xml" Id="R4263719a985c4042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5fef92bb1cf74867" /><Relationship Type="http://schemas.openxmlformats.org/officeDocument/2006/relationships/slideLayout" Target="/ppt/slideLayouts/slideLayout14.xml" Id="R534d355d56454c95" /><Relationship Type="http://schemas.openxmlformats.org/officeDocument/2006/relationships/slideLayout" Target="/ppt/slideLayouts/slideLayout15.xml" Id="R06ba79ff23344d7c" /><Relationship Type="http://schemas.openxmlformats.org/officeDocument/2006/relationships/slideLayout" Target="/ppt/slideLayouts/slideLayout16.xml" Id="Rbca399f0d543471d" /><Relationship Type="http://schemas.openxmlformats.org/officeDocument/2006/relationships/slideLayout" Target="/ppt/slideLayouts/slideLayout17.xml" Id="R7d41f7d27f064cde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319f56f60249f4"/>
    <p:sldLayoutId xmlns:r="http://schemas.openxmlformats.org/officeDocument/2006/relationships" id="2147483650" r:id="R8e038647b0c7482a"/>
    <p:sldLayoutId xmlns:r="http://schemas.openxmlformats.org/officeDocument/2006/relationships" id="2147483651" r:id="Rce29b86bde05484b"/>
    <p:sldLayoutId xmlns:r="http://schemas.openxmlformats.org/officeDocument/2006/relationships" id="2147483652" r:id="R8af687a1b6d24033"/>
    <p:sldLayoutId xmlns:r="http://schemas.openxmlformats.org/officeDocument/2006/relationships" id="2147483653" r:id="R293db330f71944bc"/>
    <p:sldLayoutId xmlns:r="http://schemas.openxmlformats.org/officeDocument/2006/relationships" id="2147483654" r:id="R08f14ab5f4b64855"/>
    <p:sldLayoutId xmlns:r="http://schemas.openxmlformats.org/officeDocument/2006/relationships" id="2147483655" r:id="Rbbc21adb0fd740d6"/>
    <p:sldLayoutId xmlns:r="http://schemas.openxmlformats.org/officeDocument/2006/relationships" id="2147483656" r:id="R8743fc6c06594dba"/>
    <p:sldLayoutId xmlns:r="http://schemas.openxmlformats.org/officeDocument/2006/relationships" id="2147483657" r:id="R47ee82fb3f3d41d5"/>
    <p:sldLayoutId xmlns:r="http://schemas.openxmlformats.org/officeDocument/2006/relationships" id="2147483658" r:id="R2ef9ce5213a34db4"/>
    <p:sldLayoutId xmlns:r="http://schemas.openxmlformats.org/officeDocument/2006/relationships" id="2147483659" r:id="Rc8d9dbcec53441d7"/>
    <p:sldLayoutId xmlns:r="http://schemas.openxmlformats.org/officeDocument/2006/relationships" id="2147483660" r:id="Radfa8c78e68d4ce6"/>
    <p:sldLayoutId xmlns:r="http://schemas.openxmlformats.org/officeDocument/2006/relationships" id="2147483661" r:id="R4263719a985c404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534d355d56454c95"/>
    <p:sldLayoutId xmlns:r="http://schemas.openxmlformats.org/officeDocument/2006/relationships" id="2147483664" r:id="R06ba79ff23344d7c"/>
    <p:sldLayoutId xmlns:r="http://schemas.openxmlformats.org/officeDocument/2006/relationships" id="2147483665" r:id="Rbca399f0d543471d"/>
    <p:sldLayoutId xmlns:r="http://schemas.openxmlformats.org/officeDocument/2006/relationships" id="2147483666" r:id="R7d41f7d27f064cd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a727466864ae7" /><Relationship Type="http://schemas.openxmlformats.org/officeDocument/2006/relationships/notesSlide" Target="/ppt/notesSlides/notesSlide1.xml" Id="R4cc2d04dcb58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cb7d2fb19fd94ad6" /><Relationship Type="http://schemas.openxmlformats.org/officeDocument/2006/relationships/notesSlide" Target="/ppt/notesSlides/notesSlide2.xml" Id="R7bac84c9f1db4b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9.xml" Id="R33543cba76a8416d" /><Relationship Type="http://schemas.openxmlformats.org/officeDocument/2006/relationships/notesSlide" Target="/ppt/notesSlides/notesSlide3.xml" Id="Rca71118c75834a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f11e579c09bf4419" /><Relationship Type="http://schemas.openxmlformats.org/officeDocument/2006/relationships/notesSlide" Target="/ppt/notesSlides/notesSlide4.xml" Id="R4f0270c7937d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9bfb95de36e4cd8" /><Relationship Type="http://schemas.openxmlformats.org/officeDocument/2006/relationships/notesSlide" Target="/ppt/notesSlides/notesSlide5.xml" Id="R3b565e0c03204e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2c300d60fa1e432a" /><Relationship Type="http://schemas.openxmlformats.org/officeDocument/2006/relationships/notesSlide" Target="/ppt/notesSlides/notesSlide6.xml" Id="R18030614895242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866c1abd3d14f51" /><Relationship Type="http://schemas.openxmlformats.org/officeDocument/2006/relationships/notesSlide" Target="/ppt/notesSlides/notesSlide7.xml" Id="R3895b67b45954cf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f5f9db737dd3460e" /><Relationship Type="http://schemas.openxmlformats.org/officeDocument/2006/relationships/hyperlink" Target="https://www.eduqas.co.uk/media/w42hvhgp/eduqas-gcse-rs-spec-full-from-2016-e-1109.pdf" TargetMode="External" Id="R87136460f3c34048" /><Relationship Type="http://schemas.openxmlformats.org/officeDocument/2006/relationships/hyperlink" Target="https://www.eduqas.co.uk/media/jj5ottgk/wjec-eduqas-gcse-9-1-religious-studies-a-guidance-for-teaching.pdf" TargetMode="External" Id="R82135e2312474da7" /><Relationship Type="http://schemas.openxmlformats.org/officeDocument/2006/relationships/hyperlink" Target="https://www.eduqas.co.uk/media/5dtfofos/how-to-mark-a-d-question-2025_.pdf" TargetMode="External" Id="R77cae8c1cc9848cf" /><Relationship Type="http://schemas.openxmlformats.org/officeDocument/2006/relationships/hyperlink" Target="https://www.eduqas.co.uk/media/uthpu5yd/eduqas-gcse-religious-studies-route-a-s24-e-final-report.pdf" TargetMode="External" Id="R7d2f2ebe93af4bd1" /><Relationship Type="http://schemas.openxmlformats.org/officeDocument/2006/relationships/notesSlide" Target="/ppt/notesSlides/notesSlide8.xml" Id="Rc6652b25b8e347f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1BCC2054-DB45-4FC7-B162-89FD2EF29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3F8516EB-F8D1-4BDE-A769-A6485894C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Good and Evil
Assessment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Can justice be evaluated without losing religious precision?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GOOD &amp; EVIL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13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Good and Evil
Assessment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&amp; EVIL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exact route, command words and scope of this assessment.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which checks protect marks before submission.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each response fulfils the question set.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Read the paper instructions.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Check that every page is present.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Write details only where directed.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Can justice be evaluated without losing religious precision?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itle 14">
            <a:extLst xmlns:a="http://schemas.openxmlformats.org/drawingml/2006/main">
              <a:ext uri="{FF2B5EF4-FFF2-40B4-BE49-F238E27FC236}">
                <a16:creationId xmlns:a16="http://schemas.microsoft.com/office/drawing/2014/main" id="{45CEFB01-541B-D1A5-77EC-828DE7E2BD0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Teacher Input Required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27C130D-6C89-594C-F49B-A63B6787D38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1CE9705A-7B98-7FDF-359D-CF2BB893735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&amp; EVIL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F5B1D11D-7D41-203D-1685-79BD3D23ECB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F9A7C84-5982-BE10-C15F-D8F73A4FD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418147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23B2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Teacher Input Required: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5B6F1D03-9B6C-1903-035F-C730A6A66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Insert the approved Good and Evil assessment and answer space.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Confirm the live duration, stop cues, marks and access arrangements.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Replace any department-specific cover-sheet or collection instructions.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Remove this preparation slide before presenting the assessment to pupils.</a:t>
            </a:r>
          </a:p>
        </p:txBody>
      </p:sp>
      <p:sp>
        <p:nvSpPr>
          <p:cNvPr id="17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1B4414B-1B02-412F-A9A5-D54157F3C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8" name="Guide Panel 11">
            <a:extLst xmlns:a="http://schemas.openxmlformats.org/drawingml/2006/main">
              <a:ext uri="{FF2B5EF4-FFF2-40B4-BE49-F238E27FC236}">
                <a16:creationId xmlns:a16="http://schemas.microsoft.com/office/drawing/2014/main" id="{7A338031-AD44-4D0F-AFCD-F9F57D06C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5596604" cy="4365593"/>
          </a:xfrm>
          <a:prstGeom xmlns:a="http://schemas.openxmlformats.org/drawingml/2006/main" prst="roundRect">
            <a:avLst>
              <a:gd name="adj" fmla="val 654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4"/>
              </a:spcAft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PRE-TEACH GATE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This deck deliberately does not invent a secure paper, live timing or access arrangement.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Complete every red preparation instruction using the actual context for this sitting.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display this slide to pupils once preparation is complete.</a:t>
            </a:r>
          </a:p>
        </p:txBody>
      </p:sp>
    </p:spTree>
    <p:extLst>
      <p:ext uri="{BB962C8B-B14F-4D97-AF65-F5344CB8AC3E}">
        <p14:creationId xmlns:p14="http://schemas.microsoft.com/office/powerpoint/2010/main" val="178259541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Question Demands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&amp; EVIL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 · define</a:t>
            </a:r>
            <a:r>
              <a:t> — give the accurate boundary of the named key concept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b · describe</a:t>
            </a:r>
            <a:r>
              <a:t> — select coherent and accurate features of what is named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 · explain</a:t>
            </a:r>
            <a:r>
              <a:t> — develop why, how, importance, meaning or influence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 · discuss</a:t>
            </a:r>
            <a:r>
              <a:t> — analyse competing reasons and reach justified judgement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Box each command word and underline the exact object, quantity and qualifier before writing.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Assessment paper cover beside an examination clock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Assessment paper cover beside an examination clock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Complete the 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&amp; EVIL  |  LESSON 13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two identifiable religious traditions in c.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Keep causes of crime, aims of punishment and moral theories distinct.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Connect forgiveness, justice and mercy to the precise question.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Compare the force of reasons before reaching judgement.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Complete the teacher-supplied Good and Evil a, b, c and d set under the conditions stated by your teacher.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list of punishment aims is not an explanation of significance.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source needs interpretation and a question link.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Calling a reason strong is not the same as evaluating it.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After the Assessment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&amp; EVIL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Which reason did you rank most highly, and under what criterion?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Closed answer booklet beside one short reflection prompt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Closed answer booklet beside one short reflection prompt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&amp; EVIL  |  LESSON 13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Approved Good and Evil assessment and answer booklet [Slides 2–6]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Black pen and permitted access materials [Slides 2–6]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access arrangements, if applicable [Before Slide 2]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title and closing images [Title; Slide 6]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 timer or examination clock [Slides 2–5]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question-demand guidance [Slides 4–5]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&amp; EVIL  |  LESSON 13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7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71450" rIns="285750" bIns="1714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7136460f3c34048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WJEC 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2135e2312474da7"/>
              </a:rPr>
              <a:t>GCSE Religious Studies Guidance for Teaching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7cae8c1cc9848cf"/>
              </a:rPr>
              <a:t>How to Mark a D Question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d2f2ebe93af4bd1"/>
              </a:rPr>
              <a:t>GCSE Religious Studies Route A Examiner Report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2026-08-19T21:55:15.2810000Z</dcterms:created>
  <dcterms:modified xsi:type="dcterms:W3CDTF">2026-08-19T21:55:15.2810000Z</dcterms:modified>
</coreProperties>
</file>