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c53f3a58eaa4d78" /><Relationship Type="http://schemas.openxmlformats.org/officeDocument/2006/relationships/extended-properties" Target="/docProps/app.xml" Id="Rb9b49896b0dc4bd1" /><Relationship Type="http://schemas.openxmlformats.org/officeDocument/2006/relationships/officeDocument" Target="/ppt/presentation.xml" Id="R31c06293c7a443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e17d2393cc4544"/>
    <p:sldMasterId xmlns:r="http://schemas.openxmlformats.org/officeDocument/2006/relationships" id="2147483662" r:id="R958ecfc566f84b13"/>
  </p:sldMasterIdLst>
  <p:notesMasterIdLst>
    <p:notesMasterId xmlns:r="http://schemas.openxmlformats.org/officeDocument/2006/relationships" r:id="Ra1b761f63be34f7d"/>
  </p:notesMasterIdLst>
  <p:sldIdLst>
    <p:sldId xmlns:r="http://schemas.openxmlformats.org/officeDocument/2006/relationships" id="256" r:id="R302db09418d147f9"/>
    <p:sldId xmlns:r="http://schemas.openxmlformats.org/officeDocument/2006/relationships" id="257" r:id="Rb1b3f60b954f4ec8"/>
    <p:sldId xmlns:r="http://schemas.openxmlformats.org/officeDocument/2006/relationships" id="258" r:id="Rdfab2801dce748c3"/>
    <p:sldId xmlns:r="http://schemas.openxmlformats.org/officeDocument/2006/relationships" id="259" r:id="Rdfd97f5d67f2459b"/>
    <p:sldId xmlns:r="http://schemas.openxmlformats.org/officeDocument/2006/relationships" id="260" r:id="R30e09921fa974e18"/>
    <p:sldId xmlns:r="http://schemas.openxmlformats.org/officeDocument/2006/relationships" id="261" r:id="Ra4669a34686c476d"/>
    <p:sldId xmlns:r="http://schemas.openxmlformats.org/officeDocument/2006/relationships" id="262" r:id="R1da6e81a6c744719"/>
    <p:sldId xmlns:r="http://schemas.openxmlformats.org/officeDocument/2006/relationships" id="263" r:id="R03bd89a6ac094915"/>
    <p:sldId xmlns:r="http://schemas.openxmlformats.org/officeDocument/2006/relationships" id="264" r:id="R2dba4dbb00644fcd"/>
    <p:sldId xmlns:r="http://schemas.openxmlformats.org/officeDocument/2006/relationships" id="265" r:id="Rd5cc4bbde07f4a99"/>
    <p:sldId xmlns:r="http://schemas.openxmlformats.org/officeDocument/2006/relationships" id="266" r:id="Rf2bcde3116ba4b9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c447b917adc47b1" /><Relationship Type="http://schemas.openxmlformats.org/officeDocument/2006/relationships/slideMaster" Target="/ppt/slideMasters/slideMaster1.xml" Id="Rbae17d2393cc4544" /><Relationship Type="http://schemas.openxmlformats.org/officeDocument/2006/relationships/slideMaster" Target="/ppt/slideMasters/slideMaster2.xml" Id="R958ecfc566f84b13" /><Relationship Type="http://schemas.openxmlformats.org/officeDocument/2006/relationships/notesMaster" Target="/ppt/notesMasters/notesMaster1.xml" Id="Ra1b761f63be34f7d" /><Relationship Type="http://schemas.openxmlformats.org/officeDocument/2006/relationships/presProps" Target="/ppt/presProps.xml" Id="R269f9db5fce2449a" /><Relationship Type="http://schemas.openxmlformats.org/officeDocument/2006/relationships/viewProps" Target="/ppt/viewProps.xml" Id="Rdb9e7194ada4454f" /><Relationship Type="http://schemas.openxmlformats.org/officeDocument/2006/relationships/tableStyles" Target="/ppt/tableStyles.xml" Id="R6c8762b451ee4bc3" /><Relationship Type="http://schemas.openxmlformats.org/officeDocument/2006/relationships/slide" Target="/ppt/slides/slide1.xml" Id="R302db09418d147f9" /><Relationship Type="http://schemas.openxmlformats.org/officeDocument/2006/relationships/slide" Target="/ppt/slides/slide2.xml" Id="Rb1b3f60b954f4ec8" /><Relationship Type="http://schemas.openxmlformats.org/officeDocument/2006/relationships/slide" Target="/ppt/slides/slide3.xml" Id="Rdfab2801dce748c3" /><Relationship Type="http://schemas.openxmlformats.org/officeDocument/2006/relationships/slide" Target="/ppt/slides/slide4.xml" Id="Rdfd97f5d67f2459b" /><Relationship Type="http://schemas.openxmlformats.org/officeDocument/2006/relationships/slide" Target="/ppt/slides/slide5.xml" Id="R30e09921fa974e18" /><Relationship Type="http://schemas.openxmlformats.org/officeDocument/2006/relationships/slide" Target="/ppt/slides/slide6.xml" Id="Ra4669a34686c476d" /><Relationship Type="http://schemas.openxmlformats.org/officeDocument/2006/relationships/slide" Target="/ppt/slides/slide7.xml" Id="R1da6e81a6c744719" /><Relationship Type="http://schemas.openxmlformats.org/officeDocument/2006/relationships/slide" Target="/ppt/slides/slide8.xml" Id="R03bd89a6ac094915" /><Relationship Type="http://schemas.openxmlformats.org/officeDocument/2006/relationships/slide" Target="/ppt/slides/slide9.xml" Id="R2dba4dbb00644fcd" /><Relationship Type="http://schemas.openxmlformats.org/officeDocument/2006/relationships/slide" Target="/ppt/slides/slide10.xml" Id="Rd5cc4bbde07f4a99" /><Relationship Type="http://schemas.openxmlformats.org/officeDocument/2006/relationships/slide" Target="/ppt/slides/slide11.xml" Id="Rf2bcde3116ba4b9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2007a51874b7492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797307042954a30" /><Relationship Type="http://schemas.openxmlformats.org/officeDocument/2006/relationships/notesMaster" Target="/ppt/notesMasters/notesMaster1.xml" Id="R85465454dc1e43c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8de9b72167f419a" /><Relationship Type="http://schemas.openxmlformats.org/officeDocument/2006/relationships/notesMaster" Target="/ppt/notesMasters/notesMaster1.xml" Id="Ree8e392c76f1466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b26266eaf464fba" /><Relationship Type="http://schemas.openxmlformats.org/officeDocument/2006/relationships/notesMaster" Target="/ppt/notesMasters/notesMaster1.xml" Id="R40ea82b7c768490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cabbdc53fdf4d7e" /><Relationship Type="http://schemas.openxmlformats.org/officeDocument/2006/relationships/notesMaster" Target="/ppt/notesMasters/notesMaster1.xml" Id="R13bdc3eb1b8043d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6de8c73aedb4cc1" /><Relationship Type="http://schemas.openxmlformats.org/officeDocument/2006/relationships/notesMaster" Target="/ppt/notesMasters/notesMaster1.xml" Id="Rdc86d6a8fd7b4fa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2885e3f775e49ad" /><Relationship Type="http://schemas.openxmlformats.org/officeDocument/2006/relationships/notesMaster" Target="/ppt/notesMasters/notesMaster1.xml" Id="R5c8ef02d68a14b6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21a18f6325241e7" /><Relationship Type="http://schemas.openxmlformats.org/officeDocument/2006/relationships/notesMaster" Target="/ppt/notesMasters/notesMaster1.xml" Id="Rcaf208557c5b450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ce90b32d74546d0" /><Relationship Type="http://schemas.openxmlformats.org/officeDocument/2006/relationships/notesMaster" Target="/ppt/notesMasters/notesMaster1.xml" Id="R6a7b51e72c994be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7c6a8bcf1ab474b" /><Relationship Type="http://schemas.openxmlformats.org/officeDocument/2006/relationships/notesMaster" Target="/ppt/notesMasters/notesMaster1.xml" Id="Rdb879833f78e46c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de14cc91d1743ff" /><Relationship Type="http://schemas.openxmlformats.org/officeDocument/2006/relationships/notesMaster" Target="/ppt/notesMasters/notesMaster1.xml" Id="R78fa4a3e1b76405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0ac629c0c834437" /><Relationship Type="http://schemas.openxmlformats.org/officeDocument/2006/relationships/notesMaster" Target="/ppt/notesMasters/notesMaster1.xml" Id="Rfbfc40516d4743d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Revision architecture includes retrieval, synoptic linking, answer technique, misconception repair, case review and application.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https://suttacentral.net/ud8.3/en/anandajoti</a:t>
            </a:r>
          </a:p>
          <a:p xmlns:a="http://schemas.openxmlformats.org/drawingml/2006/main">
            <a:r>
              <a:t>- https://suttacentral.net/dhp273-289/en/feldmeier</a:t>
            </a:r>
          </a:p>
          <a:p xmlns:a="http://schemas.openxmlformats.org/drawingml/2006/main">
            <a:r>
              <a:t>- https://suttacentral.net/dhp179-196/en/feldmeier</a:t>
            </a:r>
          </a:p>
          <a:p xmlns:a="http://schemas.openxmlformats.org/drawingml/2006/main">
            <a:r>
              <a:t>- https://suttacentral.net/sn12.61/en/bodhi</a:t>
            </a:r>
          </a:p>
          <a:p xmlns:a="http://schemas.openxmlformats.org/drawingml/2006/main">
            <a:r>
              <a:t>- https://suttacentral.net/dhp90-115/en/feldmeier</a:t>
            </a:r>
          </a:p>
          <a:p xmlns:a="http://schemas.openxmlformats.org/drawingml/2006/main">
            <a:r>
              <a:t>- https://plato.stanford.edu/entries/shantideva/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https://suttacentral.net/ud8.3/en/anandajoti</a:t>
            </a:r>
          </a:p>
          <a:p xmlns:a="http://schemas.openxmlformats.org/drawingml/2006/main">
            <a:r>
              <a:t>- https://suttacentral.net/dhp273-289/en/feldmeier</a:t>
            </a:r>
          </a:p>
          <a:p xmlns:a="http://schemas.openxmlformats.org/drawingml/2006/main">
            <a:r>
              <a:t>- https://suttacentral.net/dhp179-196/en/feldmeier</a:t>
            </a:r>
          </a:p>
          <a:p xmlns:a="http://schemas.openxmlformats.org/drawingml/2006/main">
            <a:r>
              <a:t>- https://suttacentral.net/sn12.61/en/bodhi</a:t>
            </a:r>
          </a:p>
          <a:p xmlns:a="http://schemas.openxmlformats.org/drawingml/2006/main">
            <a:r>
              <a:t>- https://suttacentral.net/dhp90-115/en/feldmeier</a:t>
            </a:r>
          </a:p>
          <a:p xmlns:a="http://schemas.openxmlformats.org/drawingml/2006/main">
            <a:r>
              <a:t>- https://plato.stanford.edu/entries/shantideva/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https://suttacentral.net/ud8.3/en/anandajoti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https://suttacentral.net/dhp273-289/en/feldmeier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https://suttacentral.net/dhp179-196/en/feldmeier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https://suttacentral.net/dhp179-196/en/feldmeier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https://suttacentral.net/sn12.61/en/bodhi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https://suttacentral.net/dhp90-115/en/feldmeier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https://plato.stanford.edu/entries/shantideva/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https://suttacentral.net/dhp179-196/en/feldmeier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d5457f30f457b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317a0faeda4085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f91a025354074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ef01e39774f39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36399ca564b21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d913fbd797b4b74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ba83fdb25c241db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ac919d51254640a3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9da0db000ef434d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41b199ced4e44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d3a3f1cc94c23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d9e7a26cb4244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386b43272415b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418f994b44d55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6b0ebb80d4bb1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a5e7f24f048ba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3cd1664c94654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aa1c5f46a8547fe" /><Relationship Type="http://schemas.openxmlformats.org/officeDocument/2006/relationships/slideLayout" Target="/ppt/slideLayouts/slideLayout1.xml" Id="Recaa82e542654a27" /><Relationship Type="http://schemas.openxmlformats.org/officeDocument/2006/relationships/slideLayout" Target="/ppt/slideLayouts/slideLayout2.xml" Id="Rded8c97ba2bd458b" /><Relationship Type="http://schemas.openxmlformats.org/officeDocument/2006/relationships/slideLayout" Target="/ppt/slideLayouts/slideLayout3.xml" Id="R3504708c6c7c4f6f" /><Relationship Type="http://schemas.openxmlformats.org/officeDocument/2006/relationships/slideLayout" Target="/ppt/slideLayouts/slideLayout4.xml" Id="R4f80ec07d2ea408f" /><Relationship Type="http://schemas.openxmlformats.org/officeDocument/2006/relationships/slideLayout" Target="/ppt/slideLayouts/slideLayout5.xml" Id="Rab0f98218096431f" /><Relationship Type="http://schemas.openxmlformats.org/officeDocument/2006/relationships/slideLayout" Target="/ppt/slideLayouts/slideLayout6.xml" Id="R6a25d6cc5ea34dca" /><Relationship Type="http://schemas.openxmlformats.org/officeDocument/2006/relationships/slideLayout" Target="/ppt/slideLayouts/slideLayout7.xml" Id="Rd2461cfe858a4b72" /><Relationship Type="http://schemas.openxmlformats.org/officeDocument/2006/relationships/slideLayout" Target="/ppt/slideLayouts/slideLayout8.xml" Id="R3b3f7a4e18f0440e" /><Relationship Type="http://schemas.openxmlformats.org/officeDocument/2006/relationships/slideLayout" Target="/ppt/slideLayouts/slideLayout9.xml" Id="R455aeb7382194af3" /><Relationship Type="http://schemas.openxmlformats.org/officeDocument/2006/relationships/slideLayout" Target="/ppt/slideLayouts/slideLayout10.xml" Id="R3ad7a31a3c514093" /><Relationship Type="http://schemas.openxmlformats.org/officeDocument/2006/relationships/slideLayout" Target="/ppt/slideLayouts/slideLayout11.xml" Id="R72149e80ce38437e" /><Relationship Type="http://schemas.openxmlformats.org/officeDocument/2006/relationships/slideLayout" Target="/ppt/slideLayouts/slideLayout12.xml" Id="R91d664fbc9d94436" /><Relationship Type="http://schemas.openxmlformats.org/officeDocument/2006/relationships/slideLayout" Target="/ppt/slideLayouts/slideLayout13.xml" Id="R529d36416ec44b98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f9c2391d312044e0" /><Relationship Type="http://schemas.openxmlformats.org/officeDocument/2006/relationships/slideLayout" Target="/ppt/slideLayouts/slideLayout14.xml" Id="R56fbe7c17d5b425a" /><Relationship Type="http://schemas.openxmlformats.org/officeDocument/2006/relationships/slideLayout" Target="/ppt/slideLayouts/slideLayout15.xml" Id="Ra3ad09af27fd4d8c" /><Relationship Type="http://schemas.openxmlformats.org/officeDocument/2006/relationships/slideLayout" Target="/ppt/slideLayouts/slideLayout16.xml" Id="R9160bc6b41554360" /><Relationship Type="http://schemas.openxmlformats.org/officeDocument/2006/relationships/slideLayout" Target="/ppt/slideLayouts/slideLayout17.xml" Id="R24ce2139d0124160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aa82e542654a27"/>
    <p:sldLayoutId xmlns:r="http://schemas.openxmlformats.org/officeDocument/2006/relationships" id="2147483650" r:id="Rded8c97ba2bd458b"/>
    <p:sldLayoutId xmlns:r="http://schemas.openxmlformats.org/officeDocument/2006/relationships" id="2147483651" r:id="R3504708c6c7c4f6f"/>
    <p:sldLayoutId xmlns:r="http://schemas.openxmlformats.org/officeDocument/2006/relationships" id="2147483652" r:id="R4f80ec07d2ea408f"/>
    <p:sldLayoutId xmlns:r="http://schemas.openxmlformats.org/officeDocument/2006/relationships" id="2147483653" r:id="Rab0f98218096431f"/>
    <p:sldLayoutId xmlns:r="http://schemas.openxmlformats.org/officeDocument/2006/relationships" id="2147483654" r:id="R6a25d6cc5ea34dca"/>
    <p:sldLayoutId xmlns:r="http://schemas.openxmlformats.org/officeDocument/2006/relationships" id="2147483655" r:id="Rd2461cfe858a4b72"/>
    <p:sldLayoutId xmlns:r="http://schemas.openxmlformats.org/officeDocument/2006/relationships" id="2147483656" r:id="R3b3f7a4e18f0440e"/>
    <p:sldLayoutId xmlns:r="http://schemas.openxmlformats.org/officeDocument/2006/relationships" id="2147483657" r:id="R455aeb7382194af3"/>
    <p:sldLayoutId xmlns:r="http://schemas.openxmlformats.org/officeDocument/2006/relationships" id="2147483658" r:id="R3ad7a31a3c514093"/>
    <p:sldLayoutId xmlns:r="http://schemas.openxmlformats.org/officeDocument/2006/relationships" id="2147483659" r:id="R72149e80ce38437e"/>
    <p:sldLayoutId xmlns:r="http://schemas.openxmlformats.org/officeDocument/2006/relationships" id="2147483660" r:id="R91d664fbc9d94436"/>
    <p:sldLayoutId xmlns:r="http://schemas.openxmlformats.org/officeDocument/2006/relationships" id="2147483661" r:id="R529d36416ec44b98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56fbe7c17d5b425a"/>
    <p:sldLayoutId xmlns:r="http://schemas.openxmlformats.org/officeDocument/2006/relationships" id="2147483664" r:id="Ra3ad09af27fd4d8c"/>
    <p:sldLayoutId xmlns:r="http://schemas.openxmlformats.org/officeDocument/2006/relationships" id="2147483665" r:id="R9160bc6b41554360"/>
    <p:sldLayoutId xmlns:r="http://schemas.openxmlformats.org/officeDocument/2006/relationships" id="2147483666" r:id="R24ce2139d0124160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0bd8bc39f4a29" /><Relationship Type="http://schemas.openxmlformats.org/officeDocument/2006/relationships/notesSlide" Target="/ppt/notesSlides/notesSlide1.xml" Id="Ra00bc9184324484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e00a0ededd14bb2" /><Relationship Type="http://schemas.openxmlformats.org/officeDocument/2006/relationships/notesSlide" Target="/ppt/notesSlides/notesSlide10.xml" Id="Rcf9205062b23474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d76fdd542f24458f" /><Relationship Type="http://schemas.openxmlformats.org/officeDocument/2006/relationships/hyperlink" Target="https://www.eduqas.co.uk/media/w42hvhgp/eduqas-gcse-rs-spec-full-from-2016-e-1109.pdf" TargetMode="External" Id="R89601ca840a442e1" /><Relationship Type="http://schemas.openxmlformats.org/officeDocument/2006/relationships/hyperlink" Target="https://suttacentral.net/ud8.3/en/anandajoti" TargetMode="External" Id="R2c40e979dfbf4b3b" /><Relationship Type="http://schemas.openxmlformats.org/officeDocument/2006/relationships/hyperlink" Target="https://suttacentral.net/dhp273-289/en/feldmeier" TargetMode="External" Id="R8096b66ffc884bcd" /><Relationship Type="http://schemas.openxmlformats.org/officeDocument/2006/relationships/hyperlink" Target="https://suttacentral.net/dhp179-196/en/feldmeier" TargetMode="External" Id="R442ebee790494de4" /><Relationship Type="http://schemas.openxmlformats.org/officeDocument/2006/relationships/hyperlink" Target="https://suttacentral.net/sn12.61/en/bodhi" TargetMode="External" Id="R1cc921029d074d04" /><Relationship Type="http://schemas.openxmlformats.org/officeDocument/2006/relationships/hyperlink" Target="https://suttacentral.net/dhp90-115/en/feldmeier" TargetMode="External" Id="R67e83e1cbfe04cb6" /><Relationship Type="http://schemas.openxmlformats.org/officeDocument/2006/relationships/hyperlink" Target="https://plato.stanford.edu/entries/shantideva/" TargetMode="External" Id="R4856e25969e443cc" /><Relationship Type="http://schemas.openxmlformats.org/officeDocument/2006/relationships/notesSlide" Target="/ppt/notesSlides/notesSlide11.xml" Id="R4240b9715b7645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a249ff410e14b35" /><Relationship Type="http://schemas.openxmlformats.org/officeDocument/2006/relationships/notesSlide" Target="/ppt/notesSlides/notesSlide2.xml" Id="R8c8c689d562e45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446287470bf34793" /><Relationship Type="http://schemas.openxmlformats.org/officeDocument/2006/relationships/notesSlide" Target="/ppt/notesSlides/notesSlide3.xml" Id="R44eed1e0840a43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d2b9a38058241a8" /><Relationship Type="http://schemas.openxmlformats.org/officeDocument/2006/relationships/notesSlide" Target="/ppt/notesSlides/notesSlide4.xml" Id="Rf5c204ce143440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b81eb420cca74e0b" /><Relationship Type="http://schemas.openxmlformats.org/officeDocument/2006/relationships/notesSlide" Target="/ppt/notesSlides/notesSlide5.xml" Id="R20710ce093b845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f7f235a9b3eb428b" /><Relationship Type="http://schemas.openxmlformats.org/officeDocument/2006/relationships/notesSlide" Target="/ppt/notesSlides/notesSlide6.xml" Id="Rafcb1ea944d647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08ba8517d80a45b6" /><Relationship Type="http://schemas.openxmlformats.org/officeDocument/2006/relationships/notesSlide" Target="/ppt/notesSlides/notesSlide7.xml" Id="Rca38c4b2478f44c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3f20f49728fb400c" /><Relationship Type="http://schemas.openxmlformats.org/officeDocument/2006/relationships/notesSlide" Target="/ppt/notesSlides/notesSlide8.xml" Id="R09f29847434043a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71f04eabe2084173" /><Relationship Type="http://schemas.openxmlformats.org/officeDocument/2006/relationships/notesSlide" Target="/ppt/notesSlides/notesSlide9.xml" Id="R75ac57c15e6f42c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80D77BC0-75D8-4670-A155-D2FC8EADD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revision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29DAB830-6DC0-4C74-A3BD-C419A95C1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Buddhism Timed Repair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Which answer move needs deliberate repair?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81125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BUDDHISM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6419850"/>
            <a:ext cx="1257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REVISION 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Existing revision guide or knowledge organiser, if used [Selected tasks]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476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[Throughout]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Retrieval, synoptic, technique and repair activity bank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Pupil-visible revision question bank [Technique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Named quotation and case-study source register [Selected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User-owned image placeholders [Title and labelled visual frames]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BUDDHISM  |  REVISION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9601ca840a442e1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Bibby Philosophy. GCSE revision activity and pupil-visible question banks. 2026. [Slides 2–9]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c40e979dfbf4b3b"/>
              </a:rPr>
              <a:t>Udana 8.3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096b66ffc884bcd"/>
              </a:rPr>
              <a:t>Dhammapada 277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42ebee790494de4"/>
              </a:rPr>
              <a:t>Dhammapada 183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cc921029d074d04"/>
              </a:rPr>
              <a:t>SN 12.61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7e83e1cbfe04cb6"/>
              </a:rPr>
              <a:t>Dhammapada 109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Stanford Encyclopedia of Philosophy.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856e25969e443cc"/>
              </a:rPr>
              <a:t>Shantideva, Bodhicaryavatara 10:55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Command Word Clinic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0574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Question: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0">
                <a:solidFill>
                  <a:srgbClr val="5C3F8C"/>
                </a:solidFill>
              </a:rPr>
              <a:t>What is meant by</a:t>
            </a:r>
            <a:r>
              <a:t> the term 'pratitya'?</a:t>
            </a:r>
            <a:r>
              <a:rPr b="1">
                <a:solidFill>
                  <a:srgbClr val="514A61"/>
                </a:solidFill>
              </a:rPr>
              <a:t>  [2]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152650"/>
          </a:xfrm>
          <a:prstGeom xmlns:a="http://schemas.openxmlformats.org/drawingml/2006/main" prst="roundRect">
            <a:avLst>
              <a:gd name="adj" fmla="val 132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Underline</a:t>
            </a:r>
            <a:r>
              <a:t> the command word.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State</a:t>
            </a:r>
            <a:r>
              <a:t> exactly what the question requires.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one common wrong approach.</a:t>
            </a:r>
          </a:p>
        </p:txBody>
      </p:sp>
      <p:sp>
        <p:nvSpPr>
          <p:cNvPr id="17" name="Image Placeholder - Nirvana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159347"/>
            <a:ext cx="5596604" cy="3031903"/>
          </a:xfrm>
          <a:prstGeom xmlns:a="http://schemas.openxmlformats.org/drawingml/2006/main" prst="roundRect">
            <a:avLst>
              <a:gd name="adj" fmla="val 942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Nirvana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Decode the Question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2057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Question: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0">
                <a:solidFill>
                  <a:srgbClr val="5C3F8C"/>
                </a:solidFill>
              </a:rPr>
              <a:t>What is meant by</a:t>
            </a:r>
            <a:r>
              <a:t> the term 'vipassana'?</a:t>
            </a:r>
            <a:r>
              <a:rPr b="1">
                <a:solidFill>
                  <a:srgbClr val="514A61"/>
                </a:solidFill>
              </a:rPr>
              <a:t>  [2]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Break</a:t>
            </a:r>
            <a:r>
              <a:t> the question into content and thinking demands.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List</a:t>
            </a:r>
            <a:r>
              <a:t> the knowledge you must include.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one-sentence route through the answer.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Death and Mourning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Death and Mourning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Integrate the Evidence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22885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Quotation: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6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1">
                <a:solidFill>
                  <a:srgbClr val="343434"/>
                </a:solidFill>
              </a:rPr>
              <a:t>“Avoid evil, do good, and cleanse one's mind—this is the teaching of the Buddhas.”</a:t>
            </a:r>
          </a:p>
          <a:p xmlns:a="http://schemas.openxmlformats.org/drawingml/2006/main">
            <a:pPr algn="l"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5C3F8C"/>
                </a:solidFill>
              </a:rPr>
              <a:t>Dhammapada 183 · SuttaCentral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Choose</a:t>
            </a:r>
            <a:r>
              <a:t> the most relevant evidence.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Embed</a:t>
            </a:r>
            <a:r>
              <a:t> it inside an explanation sentence.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how it answers the question.</a:t>
            </a:r>
          </a:p>
        </p:txBody>
      </p:sp>
      <p:sp>
        <p:nvSpPr>
          <p:cNvPr id="17" name="Image Placeholder - Buddha and Awakening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Buddha and Awakening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Build the Explanation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Build</a:t>
            </a:r>
            <a:r>
              <a:t> one complete explanation chain.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Check</a:t>
            </a:r>
            <a:r>
              <a:t> every stage adds new meaning.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Remove</a:t>
            </a:r>
            <a:r>
              <a:t> repetition or description.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00773"/>
            <a:ext cx="22288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Technique: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48175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Point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Relevant evidence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Developed explanation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Link back to the question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uddhist Worship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Buddhist Worship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Diagnose a Weak Answer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9146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Weak Fragment: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This is important because believers think it is important.</a:t>
            </a:r>
          </a:p>
        </p:txBody>
      </p:sp>
      <p:sp>
        <p:nvSpPr>
          <p:cNvPr id="14" name="Image Placeholder - Dependent Arising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Dependent Arising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Diagnose</a:t>
            </a:r>
            <a:r>
              <a:t> two weaknesses in the fragment.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it with precise subject content.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a developed because–therefore link.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Plan the Judgement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6: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Plan</a:t>
            </a:r>
            <a:r>
              <a:t> two reasons and one counterargument.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Attach</a:t>
            </a:r>
            <a:r>
              <a:t> evidence to each reason.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provisional judgement.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20574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Question: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0">
                <a:solidFill>
                  <a:srgbClr val="5C3F8C"/>
                </a:solidFill>
              </a:rPr>
              <a:t>Explain</a:t>
            </a:r>
            <a:r>
              <a:t> why offerings and dana are important in Buddhist practice.</a:t>
            </a:r>
            <a:r>
              <a:rPr b="1">
                <a:solidFill>
                  <a:srgbClr val="514A61"/>
                </a:solidFill>
              </a:rPr>
              <a:t>  [8]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Puja and Offering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Puja and Offerings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Timed Response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7: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the response under timed conditions.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Follow the command word throughout.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Leave</a:t>
            </a:r>
            <a:r>
              <a:t> two minutes to check evidence and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30861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Timed Question: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'The bodhisattva is a better ideal than the arhat.' Discuss this statement.</a:t>
            </a:r>
            <a:r>
              <a:rPr b="1">
                <a:solidFill>
                  <a:srgbClr val="514A61"/>
                </a:solidFill>
              </a:rPr>
              <a:t>  [15]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Arhats and Bodhisattva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Arhats and Bodhisattvas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Feedback and Repair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BUDDHISM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0861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Feedback Codes: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 = knowledge gap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 = evidence link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 = development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 = judgement</a:t>
            </a:r>
          </a:p>
        </p:txBody>
      </p:sp>
      <p:sp>
        <p:nvSpPr>
          <p:cNvPr id="14" name="Image Placeholder - Wesak and Retreat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Wesak and Retreat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8: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Use</a:t>
            </a:r>
            <a:r>
              <a:t> the codes to diagnose your response.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weakest section.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Record</a:t>
            </a:r>
            <a:r>
              <a:t> one technique target for the next attempt.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2026-08-19T18:20:11.5790000Z</dcterms:created>
  <dcterms:modified xsi:type="dcterms:W3CDTF">2026-08-19T18:20:11.5790000Z</dcterms:modified>
</coreProperties>
</file>