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dbd1d9d2b824bb3" /><Relationship Type="http://schemas.openxmlformats.org/officeDocument/2006/relationships/extended-properties" Target="/docProps/app.xml" Id="R88b52102ee264842" /><Relationship Type="http://schemas.openxmlformats.org/officeDocument/2006/relationships/officeDocument" Target="/ppt/presentation.xml" Id="R5b8ea9b842e9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f59482e404014"/>
    <p:sldMasterId xmlns:r="http://schemas.openxmlformats.org/officeDocument/2006/relationships" id="2147483662" r:id="R353940ff29654095"/>
  </p:sldMasterIdLst>
  <p:notesMasterIdLst>
    <p:notesMasterId xmlns:r="http://schemas.openxmlformats.org/officeDocument/2006/relationships" r:id="R5c4a6f9927854eb1"/>
  </p:notesMasterIdLst>
  <p:sldIdLst>
    <p:sldId xmlns:r="http://schemas.openxmlformats.org/officeDocument/2006/relationships" id="256" r:id="R228eec6c405546e8"/>
    <p:sldId xmlns:r="http://schemas.openxmlformats.org/officeDocument/2006/relationships" id="257" r:id="R38ebda5324d248e8"/>
    <p:sldId xmlns:r="http://schemas.openxmlformats.org/officeDocument/2006/relationships" id="258" r:id="Rd4dd480e24874f40"/>
    <p:sldId xmlns:r="http://schemas.openxmlformats.org/officeDocument/2006/relationships" id="259" r:id="R056fe2d199984893"/>
    <p:sldId xmlns:r="http://schemas.openxmlformats.org/officeDocument/2006/relationships" id="260" r:id="R4e459f019f0d4d58"/>
    <p:sldId xmlns:r="http://schemas.openxmlformats.org/officeDocument/2006/relationships" id="261" r:id="R4efdfaf9d31c498e"/>
    <p:sldId xmlns:r="http://schemas.openxmlformats.org/officeDocument/2006/relationships" id="262" r:id="R861b7f9c56ab4352"/>
    <p:sldId xmlns:r="http://schemas.openxmlformats.org/officeDocument/2006/relationships" id="263" r:id="Ra79e79a3580b4409"/>
    <p:sldId xmlns:r="http://schemas.openxmlformats.org/officeDocument/2006/relationships" id="264" r:id="R13fdb3dee48e4121"/>
    <p:sldId xmlns:r="http://schemas.openxmlformats.org/officeDocument/2006/relationships" id="265" r:id="Rb22d89f3a6044b05"/>
    <p:sldId xmlns:r="http://schemas.openxmlformats.org/officeDocument/2006/relationships" id="266" r:id="R6775bb5a0a46475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9a95e8dd01c4b44" /><Relationship Type="http://schemas.openxmlformats.org/officeDocument/2006/relationships/slideMaster" Target="/ppt/slideMasters/slideMaster1.xml" Id="Rd34f59482e404014" /><Relationship Type="http://schemas.openxmlformats.org/officeDocument/2006/relationships/slideMaster" Target="/ppt/slideMasters/slideMaster2.xml" Id="R353940ff29654095" /><Relationship Type="http://schemas.openxmlformats.org/officeDocument/2006/relationships/notesMaster" Target="/ppt/notesMasters/notesMaster1.xml" Id="R5c4a6f9927854eb1" /><Relationship Type="http://schemas.openxmlformats.org/officeDocument/2006/relationships/presProps" Target="/ppt/presProps.xml" Id="R073c52eff26d4754" /><Relationship Type="http://schemas.openxmlformats.org/officeDocument/2006/relationships/viewProps" Target="/ppt/viewProps.xml" Id="Rf0600324f9b2456a" /><Relationship Type="http://schemas.openxmlformats.org/officeDocument/2006/relationships/tableStyles" Target="/ppt/tableStyles.xml" Id="R775c0da01033409c" /><Relationship Type="http://schemas.openxmlformats.org/officeDocument/2006/relationships/slide" Target="/ppt/slides/slide1.xml" Id="R228eec6c405546e8" /><Relationship Type="http://schemas.openxmlformats.org/officeDocument/2006/relationships/slide" Target="/ppt/slides/slide2.xml" Id="R38ebda5324d248e8" /><Relationship Type="http://schemas.openxmlformats.org/officeDocument/2006/relationships/slide" Target="/ppt/slides/slide3.xml" Id="Rd4dd480e24874f40" /><Relationship Type="http://schemas.openxmlformats.org/officeDocument/2006/relationships/slide" Target="/ppt/slides/slide4.xml" Id="R056fe2d199984893" /><Relationship Type="http://schemas.openxmlformats.org/officeDocument/2006/relationships/slide" Target="/ppt/slides/slide5.xml" Id="R4e459f019f0d4d58" /><Relationship Type="http://schemas.openxmlformats.org/officeDocument/2006/relationships/slide" Target="/ppt/slides/slide6.xml" Id="R4efdfaf9d31c498e" /><Relationship Type="http://schemas.openxmlformats.org/officeDocument/2006/relationships/slide" Target="/ppt/slides/slide7.xml" Id="R861b7f9c56ab4352" /><Relationship Type="http://schemas.openxmlformats.org/officeDocument/2006/relationships/slide" Target="/ppt/slides/slide8.xml" Id="Ra79e79a3580b4409" /><Relationship Type="http://schemas.openxmlformats.org/officeDocument/2006/relationships/slide" Target="/ppt/slides/slide9.xml" Id="R13fdb3dee48e4121" /><Relationship Type="http://schemas.openxmlformats.org/officeDocument/2006/relationships/slide" Target="/ppt/slides/slide10.xml" Id="Rb22d89f3a6044b05" /><Relationship Type="http://schemas.openxmlformats.org/officeDocument/2006/relationships/slide" Target="/ppt/slides/slide11.xml" Id="R6775bb5a0a46475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b2bbe8d56304c4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3dd6537a1974d85" /><Relationship Type="http://schemas.openxmlformats.org/officeDocument/2006/relationships/notesMaster" Target="/ppt/notesMasters/notesMaster1.xml" Id="R65de9cfc8c0848f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c9febf347f14054" /><Relationship Type="http://schemas.openxmlformats.org/officeDocument/2006/relationships/notesMaster" Target="/ppt/notesMasters/notesMaster1.xml" Id="R58d7c9cb2c0c449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f039861769648f4" /><Relationship Type="http://schemas.openxmlformats.org/officeDocument/2006/relationships/notesMaster" Target="/ppt/notesMasters/notesMaster1.xml" Id="R5923cef1f03b4ad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5c4f3725a24c42" /><Relationship Type="http://schemas.openxmlformats.org/officeDocument/2006/relationships/notesMaster" Target="/ppt/notesMasters/notesMaster1.xml" Id="R609aaef04f9f40e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8596dbb83de4629" /><Relationship Type="http://schemas.openxmlformats.org/officeDocument/2006/relationships/notesMaster" Target="/ppt/notesMasters/notesMaster1.xml" Id="R523ed39fad21423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06246f842db4eeb" /><Relationship Type="http://schemas.openxmlformats.org/officeDocument/2006/relationships/notesMaster" Target="/ppt/notesMasters/notesMaster1.xml" Id="Re73a94c6ec3d453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1ecbdde28a4e13" /><Relationship Type="http://schemas.openxmlformats.org/officeDocument/2006/relationships/notesMaster" Target="/ppt/notesMasters/notesMaster1.xml" Id="R6c71f5307326428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57f649ddf1b430e" /><Relationship Type="http://schemas.openxmlformats.org/officeDocument/2006/relationships/notesMaster" Target="/ppt/notesMasters/notesMaster1.xml" Id="Rebf22335bf6c4e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cfc816a66e40ec" /><Relationship Type="http://schemas.openxmlformats.org/officeDocument/2006/relationships/notesMaster" Target="/ppt/notesMasters/notesMaster1.xml" Id="R1e6a8f9285b74a2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022841c8ae3475b" /><Relationship Type="http://schemas.openxmlformats.org/officeDocument/2006/relationships/notesMaster" Target="/ppt/notesMasters/notesMaster1.xml" Id="Rb8c3aa7b72f340c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11d06b8d3490f" /><Relationship Type="http://schemas.openxmlformats.org/officeDocument/2006/relationships/notesMaster" Target="/ppt/notesMasters/notesMaster1.xml" Id="R4aa0e8504f3948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https://suttacentral.net/snp1.8/en/bodhi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a3356027440c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44c978295452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7ad1217154a5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187b7b6c1444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5629d2e6f4ae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2a679339c3046f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cca89a4f2e8426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0b45141b42e424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7881fa92b7e456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a161e7d504f4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a7ff16237453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3adae8f6146b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d7fd70af3407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b3d5bf74a4a1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d71c8eeef419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d0a2e9a81462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6443e939a419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32c67372d54983" /><Relationship Type="http://schemas.openxmlformats.org/officeDocument/2006/relationships/slideLayout" Target="/ppt/slideLayouts/slideLayout1.xml" Id="R52992d4af0264355" /><Relationship Type="http://schemas.openxmlformats.org/officeDocument/2006/relationships/slideLayout" Target="/ppt/slideLayouts/slideLayout2.xml" Id="Rd8f12761d4b44d58" /><Relationship Type="http://schemas.openxmlformats.org/officeDocument/2006/relationships/slideLayout" Target="/ppt/slideLayouts/slideLayout3.xml" Id="Ra841960ebc9a4315" /><Relationship Type="http://schemas.openxmlformats.org/officeDocument/2006/relationships/slideLayout" Target="/ppt/slideLayouts/slideLayout4.xml" Id="Rd142b29507064276" /><Relationship Type="http://schemas.openxmlformats.org/officeDocument/2006/relationships/slideLayout" Target="/ppt/slideLayouts/slideLayout5.xml" Id="Rb6892db67b3d48ef" /><Relationship Type="http://schemas.openxmlformats.org/officeDocument/2006/relationships/slideLayout" Target="/ppt/slideLayouts/slideLayout6.xml" Id="R93e1943016ae4326" /><Relationship Type="http://schemas.openxmlformats.org/officeDocument/2006/relationships/slideLayout" Target="/ppt/slideLayouts/slideLayout7.xml" Id="R4217ae4b87a547d0" /><Relationship Type="http://schemas.openxmlformats.org/officeDocument/2006/relationships/slideLayout" Target="/ppt/slideLayouts/slideLayout8.xml" Id="R50094d1cddb54979" /><Relationship Type="http://schemas.openxmlformats.org/officeDocument/2006/relationships/slideLayout" Target="/ppt/slideLayouts/slideLayout9.xml" Id="R34689ef757e14099" /><Relationship Type="http://schemas.openxmlformats.org/officeDocument/2006/relationships/slideLayout" Target="/ppt/slideLayouts/slideLayout10.xml" Id="Raf6bc5ef7a5f41df" /><Relationship Type="http://schemas.openxmlformats.org/officeDocument/2006/relationships/slideLayout" Target="/ppt/slideLayouts/slideLayout11.xml" Id="R9757cb8c56ad453d" /><Relationship Type="http://schemas.openxmlformats.org/officeDocument/2006/relationships/slideLayout" Target="/ppt/slideLayouts/slideLayout12.xml" Id="R0e8c436cdd5b4866" /><Relationship Type="http://schemas.openxmlformats.org/officeDocument/2006/relationships/slideLayout" Target="/ppt/slideLayouts/slideLayout13.xml" Id="Re29685ea53d4475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086df39d4ff4cee" /><Relationship Type="http://schemas.openxmlformats.org/officeDocument/2006/relationships/slideLayout" Target="/ppt/slideLayouts/slideLayout14.xml" Id="R0b369c8297104ef7" /><Relationship Type="http://schemas.openxmlformats.org/officeDocument/2006/relationships/slideLayout" Target="/ppt/slideLayouts/slideLayout15.xml" Id="R4e0981128c1e4e28" /><Relationship Type="http://schemas.openxmlformats.org/officeDocument/2006/relationships/slideLayout" Target="/ppt/slideLayouts/slideLayout16.xml" Id="Rf0e8585f85814ea2" /><Relationship Type="http://schemas.openxmlformats.org/officeDocument/2006/relationships/slideLayout" Target="/ppt/slideLayouts/slideLayout17.xml" Id="R9df6a4697bfb444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92d4af0264355"/>
    <p:sldLayoutId xmlns:r="http://schemas.openxmlformats.org/officeDocument/2006/relationships" id="2147483650" r:id="Rd8f12761d4b44d58"/>
    <p:sldLayoutId xmlns:r="http://schemas.openxmlformats.org/officeDocument/2006/relationships" id="2147483651" r:id="Ra841960ebc9a4315"/>
    <p:sldLayoutId xmlns:r="http://schemas.openxmlformats.org/officeDocument/2006/relationships" id="2147483652" r:id="Rd142b29507064276"/>
    <p:sldLayoutId xmlns:r="http://schemas.openxmlformats.org/officeDocument/2006/relationships" id="2147483653" r:id="Rb6892db67b3d48ef"/>
    <p:sldLayoutId xmlns:r="http://schemas.openxmlformats.org/officeDocument/2006/relationships" id="2147483654" r:id="R93e1943016ae4326"/>
    <p:sldLayoutId xmlns:r="http://schemas.openxmlformats.org/officeDocument/2006/relationships" id="2147483655" r:id="R4217ae4b87a547d0"/>
    <p:sldLayoutId xmlns:r="http://schemas.openxmlformats.org/officeDocument/2006/relationships" id="2147483656" r:id="R50094d1cddb54979"/>
    <p:sldLayoutId xmlns:r="http://schemas.openxmlformats.org/officeDocument/2006/relationships" id="2147483657" r:id="R34689ef757e14099"/>
    <p:sldLayoutId xmlns:r="http://schemas.openxmlformats.org/officeDocument/2006/relationships" id="2147483658" r:id="Raf6bc5ef7a5f41df"/>
    <p:sldLayoutId xmlns:r="http://schemas.openxmlformats.org/officeDocument/2006/relationships" id="2147483659" r:id="R9757cb8c56ad453d"/>
    <p:sldLayoutId xmlns:r="http://schemas.openxmlformats.org/officeDocument/2006/relationships" id="2147483660" r:id="R0e8c436cdd5b4866"/>
    <p:sldLayoutId xmlns:r="http://schemas.openxmlformats.org/officeDocument/2006/relationships" id="2147483661" r:id="Re29685ea53d4475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b369c8297104ef7"/>
    <p:sldLayoutId xmlns:r="http://schemas.openxmlformats.org/officeDocument/2006/relationships" id="2147483664" r:id="R4e0981128c1e4e28"/>
    <p:sldLayoutId xmlns:r="http://schemas.openxmlformats.org/officeDocument/2006/relationships" id="2147483665" r:id="Rf0e8585f85814ea2"/>
    <p:sldLayoutId xmlns:r="http://schemas.openxmlformats.org/officeDocument/2006/relationships" id="2147483666" r:id="R9df6a4697bfb444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8e34d54f45ab" /><Relationship Type="http://schemas.openxmlformats.org/officeDocument/2006/relationships/notesSlide" Target="/ppt/notesSlides/notesSlide1.xml" Id="R47279d3c2a284e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32a19a5fa704616" /><Relationship Type="http://schemas.openxmlformats.org/officeDocument/2006/relationships/notesSlide" Target="/ppt/notesSlides/notesSlide10.xml" Id="Raf01ed12ce864fb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50c5a8135cd4962" /><Relationship Type="http://schemas.openxmlformats.org/officeDocument/2006/relationships/hyperlink" Target="https://www.eduqas.co.uk/media/w42hvhgp/eduqas-gcse-rs-spec-full-from-2016-e-1109.pdf" TargetMode="External" Id="Rfff75b831a334fcb" /><Relationship Type="http://schemas.openxmlformats.org/officeDocument/2006/relationships/hyperlink" Target="https://suttacentral.net/dhp273-289/en/feldmeier" TargetMode="External" Id="Re9492888c3174e81" /><Relationship Type="http://schemas.openxmlformats.org/officeDocument/2006/relationships/hyperlink" Target="https://suttacentral.net/snp1.8/en/bodhi" TargetMode="External" Id="R741e1946bd654430" /><Relationship Type="http://schemas.openxmlformats.org/officeDocument/2006/relationships/hyperlink" Target="https://suttacentral.net/ud8.3/en/anandajoti" TargetMode="External" Id="R8770738340b446e1" /><Relationship Type="http://schemas.openxmlformats.org/officeDocument/2006/relationships/hyperlink" Target="https://suttacentral.net/dhp179-196/en/feldmeier" TargetMode="External" Id="R157b4921d3314258" /><Relationship Type="http://schemas.openxmlformats.org/officeDocument/2006/relationships/hyperlink" Target="https://suttacentral.net/sn12.61/en/bodhi" TargetMode="External" Id="Rff21f22a9f2d42d7" /><Relationship Type="http://schemas.openxmlformats.org/officeDocument/2006/relationships/hyperlink" Target="https://suttacentral.net/dhp90-115/en/feldmeier" TargetMode="External" Id="R70400886dc1a4fa1" /><Relationship Type="http://schemas.openxmlformats.org/officeDocument/2006/relationships/notesSlide" Target="/ppt/notesSlides/notesSlide11.xml" Id="R62fdecb51f54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b826ef4563f402d" /><Relationship Type="http://schemas.openxmlformats.org/officeDocument/2006/relationships/notesSlide" Target="/ppt/notesSlides/notesSlide2.xml" Id="R4f57f5ff413d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ce23fbe94e74890" /><Relationship Type="http://schemas.openxmlformats.org/officeDocument/2006/relationships/notesSlide" Target="/ppt/notesSlides/notesSlide3.xml" Id="R93ceef3e6b5f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6662cdadffb4d27" /><Relationship Type="http://schemas.openxmlformats.org/officeDocument/2006/relationships/notesSlide" Target="/ppt/notesSlides/notesSlide4.xml" Id="Rfee0e1db1ab8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2f23ff4994c24e8b" /><Relationship Type="http://schemas.openxmlformats.org/officeDocument/2006/relationships/notesSlide" Target="/ppt/notesSlides/notesSlide5.xml" Id="R233147ee0b4d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8713cae26ef44d4" /><Relationship Type="http://schemas.openxmlformats.org/officeDocument/2006/relationships/notesSlide" Target="/ppt/notesSlides/notesSlide6.xml" Id="Red96110cf762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4bb0b6b677645a3" /><Relationship Type="http://schemas.openxmlformats.org/officeDocument/2006/relationships/notesSlide" Target="/ppt/notesSlides/notesSlide7.xml" Id="R4c5fc51b901c4e8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a6a5e095b78432f" /><Relationship Type="http://schemas.openxmlformats.org/officeDocument/2006/relationships/notesSlide" Target="/ppt/notesSlides/notesSlide8.xml" Id="R81b3984d29ed42c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e81ac32bd7f4e85" /><Relationship Type="http://schemas.openxmlformats.org/officeDocument/2006/relationships/notesSlide" Target="/ppt/notesSlides/notesSlide9.xml" Id="R30ac57a16612455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9FF2E2F-9CC9-4798-8A61-380B03F5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0A40BF4-EA9C-468C-8360-E0A8CB2B6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Connections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 beliefs, practices and issues connect?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ff75b831a334fc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9492888c3174e81"/>
              </a:rPr>
              <a:t>Dhammapada 277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41e1946bd654430"/>
              </a:rPr>
              <a:t>Karaniya Metta Sutta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770738340b446e1"/>
              </a:rPr>
              <a:t>Udana 8.3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57b4921d3314258"/>
              </a:rPr>
              <a:t>Dhammapada 183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f21f22a9f2d42d7"/>
              </a:rPr>
              <a:t>SN 12.61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0400886dc1a4fa1"/>
              </a:rPr>
              <a:t>Dhammapada 109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Bridge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Topics to Link: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Three Marks: anicca, dukkha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Loving Kindness: metta bhavana, loving-kindness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one idea shared by both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Draw</a:t>
            </a:r>
            <a:r>
              <a:t> a labelled bridge between them.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why the connection matters.</a:t>
            </a:r>
          </a:p>
        </p:txBody>
      </p:sp>
      <p:sp>
        <p:nvSpPr>
          <p:cNvPr id="17" name="Image Placeholder - Three Mark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Marks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Shared Idea, Different Use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Comparison Pair: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Loving Kindness: metta bhavana, loving-kindness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Nirvana: nirvana, cessation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how the shared idea works in topic A.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how it works in topic B.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one important difference.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oving Kindnes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Loving Kindness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Transfer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“There is an unborn, unbecome, unmade, unconditioned.”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Udana 8.3 · SuttaCentral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7" name="Image Placeholder - Nirvan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Nirvana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Belief Into Practice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one belief and one related practice.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a because–therefore explanation.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example of variation.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9433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Belief and Practice: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Death and Mourning: death, mourning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Buddha and Awakening: Buddha, awakening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ath and Mour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Death and Mourning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Tension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4290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in Tension: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Buddha and Awakening: Buddha, awakening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Buddhist Worship: worship, puja</a:t>
            </a:r>
          </a:p>
        </p:txBody>
      </p:sp>
      <p:sp>
        <p:nvSpPr>
          <p:cNvPr id="14" name="Image Placeholder - Buddha and Awake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Buddha and Awakening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where the ideas pull in different directions.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why the tension is genuine.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Suggest one defensible resolution.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Traditions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two named interpretations or traditions.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the same comparison point for both.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Finish</a:t>
            </a:r>
            <a:r>
              <a:t> with the most significant difference.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4290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Lenses: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Identify agreement before difference.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each tradition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saying all believers agree.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uddhist Worship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78372"/>
            <a:ext cx="5596604" cy="3212878"/>
          </a:xfrm>
          <a:prstGeom xmlns:a="http://schemas.openxmlformats.org/drawingml/2006/main" prst="roundRect">
            <a:avLst>
              <a:gd name="adj" fmla="val 8894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Worship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Write the Link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synoptic paragraph using both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Make the bridge explicit in the first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evidence without forcing the connection.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4290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Bridge Checklist: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both topics.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shared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a meaningful difference.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pendent Aris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Connections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4290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Connection Audit: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Three secure links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Two links needing evidence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link to retrieve next lesson</a:t>
            </a:r>
          </a:p>
        </p:txBody>
      </p:sp>
      <p:sp>
        <p:nvSpPr>
          <p:cNvPr id="14" name="Image Placeholder - Puja and Offering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 and Offerings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Record</a:t>
            </a:r>
            <a:r>
              <a:t> your three strongest connections.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evidence to two weaker links.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Turn one remaining gap into a retrieval prompt.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2026-08-19T18:19:56.4010000Z</dcterms:created>
  <dcterms:modified xsi:type="dcterms:W3CDTF">2026-08-19T18:19:56.4010000Z</dcterms:modified>
</coreProperties>
</file>