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f1cd6181ca140c0" /><Relationship Type="http://schemas.openxmlformats.org/officeDocument/2006/relationships/extended-properties" Target="/docProps/app.xml" Id="R7ddbaaf2a5b442c3" /><Relationship Type="http://schemas.openxmlformats.org/officeDocument/2006/relationships/officeDocument" Target="/ppt/presentation.xml" Id="R100b6ea1bd9d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ec1af4fe74551"/>
    <p:sldMasterId xmlns:r="http://schemas.openxmlformats.org/officeDocument/2006/relationships" id="2147483662" r:id="R9befb870c22c46a9"/>
  </p:sldMasterIdLst>
  <p:notesMasterIdLst>
    <p:notesMasterId xmlns:r="http://schemas.openxmlformats.org/officeDocument/2006/relationships" r:id="R9f80845fb6304621"/>
  </p:notesMasterIdLst>
  <p:sldIdLst>
    <p:sldId xmlns:r="http://schemas.openxmlformats.org/officeDocument/2006/relationships" id="256" r:id="Re3ef8b89b55e4155"/>
    <p:sldId xmlns:r="http://schemas.openxmlformats.org/officeDocument/2006/relationships" id="257" r:id="Ra5fda53e8abe4ade"/>
    <p:sldId xmlns:r="http://schemas.openxmlformats.org/officeDocument/2006/relationships" id="258" r:id="Raac2b645f7fc4ded"/>
    <p:sldId xmlns:r="http://schemas.openxmlformats.org/officeDocument/2006/relationships" id="259" r:id="Re9c8814e8d6743f4"/>
    <p:sldId xmlns:r="http://schemas.openxmlformats.org/officeDocument/2006/relationships" id="260" r:id="R6516b7671aa1425f"/>
    <p:sldId xmlns:r="http://schemas.openxmlformats.org/officeDocument/2006/relationships" id="261" r:id="Ra534c8fff55746af"/>
    <p:sldId xmlns:r="http://schemas.openxmlformats.org/officeDocument/2006/relationships" id="262" r:id="R4cf10128564544bb"/>
    <p:sldId xmlns:r="http://schemas.openxmlformats.org/officeDocument/2006/relationships" id="263" r:id="R11367ce7ff5c48d6"/>
    <p:sldId xmlns:r="http://schemas.openxmlformats.org/officeDocument/2006/relationships" id="264" r:id="Rddce9a1327264057"/>
    <p:sldId xmlns:r="http://schemas.openxmlformats.org/officeDocument/2006/relationships" id="265" r:id="R621bcddeb8004383"/>
    <p:sldId xmlns:r="http://schemas.openxmlformats.org/officeDocument/2006/relationships" id="266" r:id="Rc78cebb0274842a9"/>
    <p:sldId xmlns:r="http://schemas.openxmlformats.org/officeDocument/2006/relationships" id="267" r:id="Rddbaaccdafb44d4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567a46968a4f01" /><Relationship Type="http://schemas.openxmlformats.org/officeDocument/2006/relationships/slideMaster" Target="/ppt/slideMasters/slideMaster1.xml" Id="Rd13ec1af4fe74551" /><Relationship Type="http://schemas.openxmlformats.org/officeDocument/2006/relationships/slideMaster" Target="/ppt/slideMasters/slideMaster2.xml" Id="R9befb870c22c46a9" /><Relationship Type="http://schemas.openxmlformats.org/officeDocument/2006/relationships/notesMaster" Target="/ppt/notesMasters/notesMaster1.xml" Id="R9f80845fb6304621" /><Relationship Type="http://schemas.openxmlformats.org/officeDocument/2006/relationships/presProps" Target="/ppt/presProps.xml" Id="Ra4be9af9ed3e43ad" /><Relationship Type="http://schemas.openxmlformats.org/officeDocument/2006/relationships/viewProps" Target="/ppt/viewProps.xml" Id="Ra2687cfc4ed24c8e" /><Relationship Type="http://schemas.openxmlformats.org/officeDocument/2006/relationships/tableStyles" Target="/ppt/tableStyles.xml" Id="R6985c591decb45d2" /><Relationship Type="http://schemas.openxmlformats.org/officeDocument/2006/relationships/slide" Target="/ppt/slides/slide1.xml" Id="Re3ef8b89b55e4155" /><Relationship Type="http://schemas.openxmlformats.org/officeDocument/2006/relationships/slide" Target="/ppt/slides/slide2.xml" Id="Ra5fda53e8abe4ade" /><Relationship Type="http://schemas.openxmlformats.org/officeDocument/2006/relationships/slide" Target="/ppt/slides/slide3.xml" Id="Raac2b645f7fc4ded" /><Relationship Type="http://schemas.openxmlformats.org/officeDocument/2006/relationships/slide" Target="/ppt/slides/slide4.xml" Id="Re9c8814e8d6743f4" /><Relationship Type="http://schemas.openxmlformats.org/officeDocument/2006/relationships/slide" Target="/ppt/slides/slide5.xml" Id="R6516b7671aa1425f" /><Relationship Type="http://schemas.openxmlformats.org/officeDocument/2006/relationships/slide" Target="/ppt/slides/slide6.xml" Id="Ra534c8fff55746af" /><Relationship Type="http://schemas.openxmlformats.org/officeDocument/2006/relationships/slide" Target="/ppt/slides/slide7.xml" Id="R4cf10128564544bb" /><Relationship Type="http://schemas.openxmlformats.org/officeDocument/2006/relationships/slide" Target="/ppt/slides/slide8.xml" Id="R11367ce7ff5c48d6" /><Relationship Type="http://schemas.openxmlformats.org/officeDocument/2006/relationships/slide" Target="/ppt/slides/slide9.xml" Id="Rddce9a1327264057" /><Relationship Type="http://schemas.openxmlformats.org/officeDocument/2006/relationships/slide" Target="/ppt/slides/slide10.xml" Id="R621bcddeb8004383" /><Relationship Type="http://schemas.openxmlformats.org/officeDocument/2006/relationships/slide" Target="/ppt/slides/slide11.xml" Id="Rc78cebb0274842a9" /><Relationship Type="http://schemas.openxmlformats.org/officeDocument/2006/relationships/slide" Target="/ppt/slides/slide12.xml" Id="Rddbaaccdafb44d4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f79f35609b1482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a0f4dd08754a98" /><Relationship Type="http://schemas.openxmlformats.org/officeDocument/2006/relationships/notesMaster" Target="/ppt/notesMasters/notesMaster1.xml" Id="Rd47054f46205475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26d042d8c6c44f8" /><Relationship Type="http://schemas.openxmlformats.org/officeDocument/2006/relationships/notesMaster" Target="/ppt/notesMasters/notesMaster1.xml" Id="Rc35b3fae705d455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19314eecc944428" /><Relationship Type="http://schemas.openxmlformats.org/officeDocument/2006/relationships/notesMaster" Target="/ppt/notesMasters/notesMaster1.xml" Id="Rb868d7738f62422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612808b15df4f8f" /><Relationship Type="http://schemas.openxmlformats.org/officeDocument/2006/relationships/notesMaster" Target="/ppt/notesMasters/notesMaster1.xml" Id="R15f0b6f641f94f4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f815d82bc864026" /><Relationship Type="http://schemas.openxmlformats.org/officeDocument/2006/relationships/notesMaster" Target="/ppt/notesMasters/notesMaster1.xml" Id="R656db8ec859848d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59a71b428ed406d" /><Relationship Type="http://schemas.openxmlformats.org/officeDocument/2006/relationships/notesMaster" Target="/ppt/notesMasters/notesMaster1.xml" Id="Raaaa4d223dd5475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078f15fae94362" /><Relationship Type="http://schemas.openxmlformats.org/officeDocument/2006/relationships/notesMaster" Target="/ppt/notesMasters/notesMaster1.xml" Id="Rdee3883aa55446a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0c9957bf93e49af" /><Relationship Type="http://schemas.openxmlformats.org/officeDocument/2006/relationships/notesMaster" Target="/ppt/notesMasters/notesMaster1.xml" Id="R1c34876633b748c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aef688733824170" /><Relationship Type="http://schemas.openxmlformats.org/officeDocument/2006/relationships/notesMaster" Target="/ppt/notesMasters/notesMaster1.xml" Id="R895b852851fc4b0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992d0c15e2a4608" /><Relationship Type="http://schemas.openxmlformats.org/officeDocument/2006/relationships/notesMaster" Target="/ppt/notesMasters/notesMaster1.xml" Id="Rbfb494520318402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54b5ae495344266" /><Relationship Type="http://schemas.openxmlformats.org/officeDocument/2006/relationships/notesMaster" Target="/ppt/notesMasters/notesMaster1.xml" Id="R8beba483a1b9483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1b07fc6ee3348dc" /><Relationship Type="http://schemas.openxmlformats.org/officeDocument/2006/relationships/notesMaster" Target="/ppt/notesMasters/notesMaster1.xml" Id="R9682729bbcc74d7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602711def4a5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9f7410f9a488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7528dca7c494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c14d545794e6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367092491456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7c8126526024d9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ff88a31e6dd440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9c74e2a641b426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472b970f5ad446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3adbf29f94a8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4969d4457439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aabef509541f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e1c6ca63446b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d8e36e3b0426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b9e8b4562412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6f41b5faa479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93c5a7d2340b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73818fd877f42ce" /><Relationship Type="http://schemas.openxmlformats.org/officeDocument/2006/relationships/slideLayout" Target="/ppt/slideLayouts/slideLayout1.xml" Id="Rde23af23ff764c39" /><Relationship Type="http://schemas.openxmlformats.org/officeDocument/2006/relationships/slideLayout" Target="/ppt/slideLayouts/slideLayout2.xml" Id="R7097dcf38dad4ef4" /><Relationship Type="http://schemas.openxmlformats.org/officeDocument/2006/relationships/slideLayout" Target="/ppt/slideLayouts/slideLayout3.xml" Id="Rd880f65f39c34007" /><Relationship Type="http://schemas.openxmlformats.org/officeDocument/2006/relationships/slideLayout" Target="/ppt/slideLayouts/slideLayout4.xml" Id="R233e3154cb3a4d21" /><Relationship Type="http://schemas.openxmlformats.org/officeDocument/2006/relationships/slideLayout" Target="/ppt/slideLayouts/slideLayout5.xml" Id="Red371d42de454325" /><Relationship Type="http://schemas.openxmlformats.org/officeDocument/2006/relationships/slideLayout" Target="/ppt/slideLayouts/slideLayout6.xml" Id="Rb04acf4f962c43ae" /><Relationship Type="http://schemas.openxmlformats.org/officeDocument/2006/relationships/slideLayout" Target="/ppt/slideLayouts/slideLayout7.xml" Id="R6c42a9ee9f624e06" /><Relationship Type="http://schemas.openxmlformats.org/officeDocument/2006/relationships/slideLayout" Target="/ppt/slideLayouts/slideLayout8.xml" Id="R601c198f3c344304" /><Relationship Type="http://schemas.openxmlformats.org/officeDocument/2006/relationships/slideLayout" Target="/ppt/slideLayouts/slideLayout9.xml" Id="R9a297581067c4683" /><Relationship Type="http://schemas.openxmlformats.org/officeDocument/2006/relationships/slideLayout" Target="/ppt/slideLayouts/slideLayout10.xml" Id="Rb6f55eb054574a8a" /><Relationship Type="http://schemas.openxmlformats.org/officeDocument/2006/relationships/slideLayout" Target="/ppt/slideLayouts/slideLayout11.xml" Id="Re3496d8acfdc4ff5" /><Relationship Type="http://schemas.openxmlformats.org/officeDocument/2006/relationships/slideLayout" Target="/ppt/slideLayouts/slideLayout12.xml" Id="Rea5195621f6d4225" /><Relationship Type="http://schemas.openxmlformats.org/officeDocument/2006/relationships/slideLayout" Target="/ppt/slideLayouts/slideLayout13.xml" Id="Rc881762b951b480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828b359eb964aae" /><Relationship Type="http://schemas.openxmlformats.org/officeDocument/2006/relationships/slideLayout" Target="/ppt/slideLayouts/slideLayout14.xml" Id="R705fe64f58d1419f" /><Relationship Type="http://schemas.openxmlformats.org/officeDocument/2006/relationships/slideLayout" Target="/ppt/slideLayouts/slideLayout15.xml" Id="R1fb9f5b3d44741b2" /><Relationship Type="http://schemas.openxmlformats.org/officeDocument/2006/relationships/slideLayout" Target="/ppt/slideLayouts/slideLayout16.xml" Id="Rdc78e0a4c258469e" /><Relationship Type="http://schemas.openxmlformats.org/officeDocument/2006/relationships/slideLayout" Target="/ppt/slideLayouts/slideLayout17.xml" Id="R8d625ac632d64bd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3af23ff764c39"/>
    <p:sldLayoutId xmlns:r="http://schemas.openxmlformats.org/officeDocument/2006/relationships" id="2147483650" r:id="R7097dcf38dad4ef4"/>
    <p:sldLayoutId xmlns:r="http://schemas.openxmlformats.org/officeDocument/2006/relationships" id="2147483651" r:id="Rd880f65f39c34007"/>
    <p:sldLayoutId xmlns:r="http://schemas.openxmlformats.org/officeDocument/2006/relationships" id="2147483652" r:id="R233e3154cb3a4d21"/>
    <p:sldLayoutId xmlns:r="http://schemas.openxmlformats.org/officeDocument/2006/relationships" id="2147483653" r:id="Red371d42de454325"/>
    <p:sldLayoutId xmlns:r="http://schemas.openxmlformats.org/officeDocument/2006/relationships" id="2147483654" r:id="Rb04acf4f962c43ae"/>
    <p:sldLayoutId xmlns:r="http://schemas.openxmlformats.org/officeDocument/2006/relationships" id="2147483655" r:id="R6c42a9ee9f624e06"/>
    <p:sldLayoutId xmlns:r="http://schemas.openxmlformats.org/officeDocument/2006/relationships" id="2147483656" r:id="R601c198f3c344304"/>
    <p:sldLayoutId xmlns:r="http://schemas.openxmlformats.org/officeDocument/2006/relationships" id="2147483657" r:id="R9a297581067c4683"/>
    <p:sldLayoutId xmlns:r="http://schemas.openxmlformats.org/officeDocument/2006/relationships" id="2147483658" r:id="Rb6f55eb054574a8a"/>
    <p:sldLayoutId xmlns:r="http://schemas.openxmlformats.org/officeDocument/2006/relationships" id="2147483659" r:id="Re3496d8acfdc4ff5"/>
    <p:sldLayoutId xmlns:r="http://schemas.openxmlformats.org/officeDocument/2006/relationships" id="2147483660" r:id="Rea5195621f6d4225"/>
    <p:sldLayoutId xmlns:r="http://schemas.openxmlformats.org/officeDocument/2006/relationships" id="2147483661" r:id="Rc881762b951b480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05fe64f58d1419f"/>
    <p:sldLayoutId xmlns:r="http://schemas.openxmlformats.org/officeDocument/2006/relationships" id="2147483664" r:id="R1fb9f5b3d44741b2"/>
    <p:sldLayoutId xmlns:r="http://schemas.openxmlformats.org/officeDocument/2006/relationships" id="2147483665" r:id="Rdc78e0a4c258469e"/>
    <p:sldLayoutId xmlns:r="http://schemas.openxmlformats.org/officeDocument/2006/relationships" id="2147483666" r:id="R8d625ac632d64bd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db8e0d874d76" /><Relationship Type="http://schemas.openxmlformats.org/officeDocument/2006/relationships/notesSlide" Target="/ppt/notesSlides/notesSlide1.xml" Id="Rafb4c87e771e485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592773c5e5b4c1c" /><Relationship Type="http://schemas.openxmlformats.org/officeDocument/2006/relationships/notesSlide" Target="/ppt/notesSlides/notesSlide10.xml" Id="Re881588e5b45407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03cc5e533114998" /><Relationship Type="http://schemas.openxmlformats.org/officeDocument/2006/relationships/hyperlink" Target="https://www.eduqas.co.uk/media/w42hvhgp/eduqas-gcse-rs-spec-full-from-2016-e-1109.pdf" TargetMode="External" Id="R1f12059adc17457c" /><Relationship Type="http://schemas.openxmlformats.org/officeDocument/2006/relationships/hyperlink" Target="https://www.biblegateway.com/versions/New-Revised-Standard-Version-Updated-Edition-NRSVue-Bible/" TargetMode="External" Id="R58bc450e3a3649b8" /><Relationship Type="http://schemas.openxmlformats.org/officeDocument/2006/relationships/hyperlink" Target="https://www.biblegateway.com/versions/New-Revised-Standard-Version-Updated-Edition-NRSVue-Bible/" TargetMode="External" Id="Re3ee6709a9ca4e15" /><Relationship Type="http://schemas.openxmlformats.org/officeDocument/2006/relationships/hyperlink" Target="https://www.biblegateway.com/versions/New-Revised-Standard-Version-Updated-Edition-NRSVue-Bible/" TargetMode="External" Id="R59e3fc26d8254dac" /><Relationship Type="http://schemas.openxmlformats.org/officeDocument/2006/relationships/hyperlink" Target="https://www.biblegateway.com/versions/New-Revised-Standard-Version-Updated-Edition-NRSVue-Bible/" TargetMode="External" Id="R9a44131a4e1443b8" /><Relationship Type="http://schemas.openxmlformats.org/officeDocument/2006/relationships/hyperlink" Target="https://www.biblegateway.com/versions/New-Revised-Standard-Version-Updated-Edition-NRSVue-Bible/" TargetMode="External" Id="Ref8cb1b6df944665" /><Relationship Type="http://schemas.openxmlformats.org/officeDocument/2006/relationships/hyperlink" Target="https://www.oikoumene.org/about-the-wcc" TargetMode="External" Id="Rfef5732536984ccc" /><Relationship Type="http://schemas.openxmlformats.org/officeDocument/2006/relationships/notesSlide" Target="/ppt/notesSlides/notesSlide11.xml" Id="R6f1deaf7a028423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d20420a65ea40e2" /><Relationship Type="http://schemas.openxmlformats.org/officeDocument/2006/relationships/hyperlink" Target="https://www.ons.gov.uk/peoplepopulationandcommunity/culturalidentity/religion/bulletins/religionenglandandwales/census2021" TargetMode="External" Id="R84cf6a96bb8341fe" /><Relationship Type="http://schemas.openxmlformats.org/officeDocument/2006/relationships/hyperlink" Target="https://www.opendoorsuk.org/persecution/methodology/" TargetMode="External" Id="Rc2a2ad7857ec473a" /><Relationship Type="http://schemas.openxmlformats.org/officeDocument/2006/relationships/notesSlide" Target="/ppt/notesSlides/notesSlide12.xml" Id="R24058d3ca53c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4cdf2f32b374dd9" /><Relationship Type="http://schemas.openxmlformats.org/officeDocument/2006/relationships/notesSlide" Target="/ppt/notesSlides/notesSlide2.xml" Id="Ra75c72b489a2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619dbb0004d45d0" /><Relationship Type="http://schemas.openxmlformats.org/officeDocument/2006/relationships/notesSlide" Target="/ppt/notesSlides/notesSlide3.xml" Id="R10d84d1edfe9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09b9751c65e430b" /><Relationship Type="http://schemas.openxmlformats.org/officeDocument/2006/relationships/notesSlide" Target="/ppt/notesSlides/notesSlide4.xml" Id="R4da68353ae86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247198d90844bd1" /><Relationship Type="http://schemas.openxmlformats.org/officeDocument/2006/relationships/notesSlide" Target="/ppt/notesSlides/notesSlide5.xml" Id="R60cdc5926c05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821af32f3de4392" /><Relationship Type="http://schemas.openxmlformats.org/officeDocument/2006/relationships/notesSlide" Target="/ppt/notesSlides/notesSlide6.xml" Id="R5db8ee2797cc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8192154faca4b3b" /><Relationship Type="http://schemas.openxmlformats.org/officeDocument/2006/relationships/notesSlide" Target="/ppt/notesSlides/notesSlide7.xml" Id="R7b8c82bee997457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0da7299e2d24ce1" /><Relationship Type="http://schemas.openxmlformats.org/officeDocument/2006/relationships/notesSlide" Target="/ppt/notesSlides/notesSlide8.xml" Id="Rfc5b5ee11a9c44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236bcbe389c46d3" /><Relationship Type="http://schemas.openxmlformats.org/officeDocument/2006/relationships/notesSlide" Target="/ppt/notesSlides/notesSlide9.xml" Id="Rb52b0a422c9c4b4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B176C6A8-81ED-4F15-B050-43C3F6D7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BDF8AB80-5011-4DF7-B0A1-B4D7DED93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Christianity
Timed Repair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answer move needs deliberate repair?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f12059adc17457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8bc450e3a3649b8"/>
              </a:rPr>
              <a:t>Romans 6:23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3ee6709a9ca4e15"/>
              </a:rPr>
              <a:t>Genesis 1:1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e3fc26d8254dac"/>
              </a:rPr>
              <a:t>Matthew 6:9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a44131a4e1443b8"/>
              </a:rPr>
              <a:t>Matthew 26:28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8cb1b6df944665"/>
              </a:rPr>
              <a:t>John 11:25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ef5732536984ccc"/>
              </a:rPr>
              <a:t>About the WCC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Office for National Statistics.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4cf6a96bb8341fe"/>
              </a:rPr>
              <a:t>Religion, England and Wales: Census 2021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Open Doors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2a2ad7857ec473a"/>
              </a:rPr>
              <a:t>How Open Doors creates the World Watch List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Command Word Clinic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What is meant by</a:t>
            </a:r>
            <a:r>
              <a:t> the term 'resurrection'?</a:t>
            </a:r>
            <a:r>
              <a:rPr b="1">
                <a:solidFill>
                  <a:srgbClr val="514A61"/>
                </a:solidFill>
              </a:rPr>
              <a:t>  [2]</a:t>
            </a:r>
          </a:p>
        </p:txBody>
      </p:sp>
      <p:sp>
        <p:nvSpPr>
          <p:cNvPr id="14" name="Image Placeholder - Sin and Salv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59347"/>
            <a:ext cx="5596604" cy="3031903"/>
          </a:xfrm>
          <a:prstGeom xmlns:a="http://schemas.openxmlformats.org/drawingml/2006/main" prst="roundRect">
            <a:avLst>
              <a:gd name="adj" fmla="val 942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Sin and Salvation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152650"/>
          </a:xfrm>
          <a:prstGeom xmlns:a="http://schemas.openxmlformats.org/drawingml/2006/main" prst="roundRect">
            <a:avLst>
              <a:gd name="adj" fmla="val 132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command word.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exactly what the question requires.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common wrong approach.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Decode the Question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What is meant by</a:t>
            </a:r>
            <a:r>
              <a:t> the term 'evangelism'?</a:t>
            </a:r>
            <a:r>
              <a:rPr b="1">
                <a:solidFill>
                  <a:srgbClr val="514A61"/>
                </a:solidFill>
              </a:rPr>
              <a:t>  [2]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Break</a:t>
            </a:r>
            <a:r>
              <a:t> the question into content and thinking demands.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List</a:t>
            </a:r>
            <a:r>
              <a:t> the knowledge you must include.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one-sentence route through the answer.</a:t>
            </a:r>
          </a:p>
        </p:txBody>
      </p:sp>
      <p:sp>
        <p:nvSpPr>
          <p:cNvPr id="17" name="Image Placeholder - World Council of Churche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World Council of Churches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Integrate the Evidence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“In the beginning God created the heavens and the earth.”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Genesis 1:1 · Bible Gateway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most relevant evidence.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Embed</a:t>
            </a:r>
            <a:r>
              <a:t> it inside an explanation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answers the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reator and Cre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Creator and Creation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Technique: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Point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Developed explanation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Link back to the question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Build</a:t>
            </a:r>
            <a:r>
              <a:t> one complete explanation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every stage adds new meaning.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Remove</a:t>
            </a:r>
            <a:r>
              <a:t> repetition or description.</a:t>
            </a:r>
          </a:p>
        </p:txBody>
      </p:sp>
      <p:sp>
        <p:nvSpPr>
          <p:cNvPr id="17" name="Image Placeholder - Prayer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Prayer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a Weak Answer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Diagnose</a:t>
            </a:r>
            <a:r>
              <a:t> two weaknesses in the fragment.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it with precise subject content.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a developed because–therefore link.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Weak Fragment: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is important because believers think it is important.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rucifixion and Atonemen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Crucifixion and Atonement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the Judgement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how Christian beliefs influence mission and social action.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4" name="Image Placeholder - Christianity in Britai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Christianity in Britain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Timed Response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response under timed conditions.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Follow the command word throughout.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Leave</a:t>
            </a:r>
            <a:r>
              <a:t> two minutes to check evidence and judgement.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Timed Question: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'Heaven and hell should be understood literally.' Discuss this statement.</a:t>
            </a:r>
            <a:r>
              <a:rPr b="1">
                <a:solidFill>
                  <a:srgbClr val="514A61"/>
                </a:solidFill>
              </a:rPr>
              <a:t>  [15]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Judgement and After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Judgement and Afterlife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Feedback and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the codes to diagnose your response.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weakest section.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Record</a:t>
            </a:r>
            <a:r>
              <a:t> one technique target for the next attempt.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Feedback Codes: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 = knowledge gap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 = evidence link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 = development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 = judgement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ersecution Evidence Gat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Persecution Evidence Gate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2026-08-19T18:20:11.4100000Z</dcterms:created>
  <dcterms:modified xsi:type="dcterms:W3CDTF">2026-08-19T18:20:11.4100000Z</dcterms:modified>
</coreProperties>
</file>