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905f0aa5c6441d6" /><Relationship Type="http://schemas.openxmlformats.org/officeDocument/2006/relationships/extended-properties" Target="/docProps/app.xml" Id="R50b39c16c8ba47e0" /><Relationship Type="http://schemas.openxmlformats.org/officeDocument/2006/relationships/officeDocument" Target="/ppt/presentation.xml" Id="Ra5c77016f2e54f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5af28428547c4"/>
    <p:sldMasterId xmlns:r="http://schemas.openxmlformats.org/officeDocument/2006/relationships" id="2147483662" r:id="Rb05ad60401b9483e"/>
  </p:sldMasterIdLst>
  <p:notesMasterIdLst>
    <p:notesMasterId xmlns:r="http://schemas.openxmlformats.org/officeDocument/2006/relationships" r:id="R70fb3122e39e4565"/>
  </p:notesMasterIdLst>
  <p:sldIdLst>
    <p:sldId xmlns:r="http://schemas.openxmlformats.org/officeDocument/2006/relationships" id="256" r:id="Ra11e72e30909494e"/>
    <p:sldId xmlns:r="http://schemas.openxmlformats.org/officeDocument/2006/relationships" id="257" r:id="R09d46e2cb3d04c37"/>
    <p:sldId xmlns:r="http://schemas.openxmlformats.org/officeDocument/2006/relationships" id="258" r:id="Rb15c754e58e44c0f"/>
    <p:sldId xmlns:r="http://schemas.openxmlformats.org/officeDocument/2006/relationships" id="259" r:id="R756e82241d30416a"/>
    <p:sldId xmlns:r="http://schemas.openxmlformats.org/officeDocument/2006/relationships" id="260" r:id="R962cdd713ca44818"/>
    <p:sldId xmlns:r="http://schemas.openxmlformats.org/officeDocument/2006/relationships" id="261" r:id="R4b2b060684fd4cbe"/>
    <p:sldId xmlns:r="http://schemas.openxmlformats.org/officeDocument/2006/relationships" id="262" r:id="R30da4a1243214afc"/>
    <p:sldId xmlns:r="http://schemas.openxmlformats.org/officeDocument/2006/relationships" id="263" r:id="R6d952be5767b4bc3"/>
    <p:sldId xmlns:r="http://schemas.openxmlformats.org/officeDocument/2006/relationships" id="264" r:id="R7bcfaf5c10004606"/>
    <p:sldId xmlns:r="http://schemas.openxmlformats.org/officeDocument/2006/relationships" id="265" r:id="Rbd2ebeecc3f245d7"/>
    <p:sldId xmlns:r="http://schemas.openxmlformats.org/officeDocument/2006/relationships" id="266" r:id="R03863def540949b7"/>
    <p:sldId xmlns:r="http://schemas.openxmlformats.org/officeDocument/2006/relationships" id="267" r:id="Rc6f5200f85da4a4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08b63e03f6741ae" /><Relationship Type="http://schemas.openxmlformats.org/officeDocument/2006/relationships/slideMaster" Target="/ppt/slideMasters/slideMaster1.xml" Id="R3d35af28428547c4" /><Relationship Type="http://schemas.openxmlformats.org/officeDocument/2006/relationships/slideMaster" Target="/ppt/slideMasters/slideMaster2.xml" Id="Rb05ad60401b9483e" /><Relationship Type="http://schemas.openxmlformats.org/officeDocument/2006/relationships/notesMaster" Target="/ppt/notesMasters/notesMaster1.xml" Id="R70fb3122e39e4565" /><Relationship Type="http://schemas.openxmlformats.org/officeDocument/2006/relationships/presProps" Target="/ppt/presProps.xml" Id="R6c014b8617a741c5" /><Relationship Type="http://schemas.openxmlformats.org/officeDocument/2006/relationships/viewProps" Target="/ppt/viewProps.xml" Id="Rb93226e051654f41" /><Relationship Type="http://schemas.openxmlformats.org/officeDocument/2006/relationships/tableStyles" Target="/ppt/tableStyles.xml" Id="R0ad56be93fb44bb3" /><Relationship Type="http://schemas.openxmlformats.org/officeDocument/2006/relationships/slide" Target="/ppt/slides/slide1.xml" Id="Ra11e72e30909494e" /><Relationship Type="http://schemas.openxmlformats.org/officeDocument/2006/relationships/slide" Target="/ppt/slides/slide2.xml" Id="R09d46e2cb3d04c37" /><Relationship Type="http://schemas.openxmlformats.org/officeDocument/2006/relationships/slide" Target="/ppt/slides/slide3.xml" Id="Rb15c754e58e44c0f" /><Relationship Type="http://schemas.openxmlformats.org/officeDocument/2006/relationships/slide" Target="/ppt/slides/slide4.xml" Id="R756e82241d30416a" /><Relationship Type="http://schemas.openxmlformats.org/officeDocument/2006/relationships/slide" Target="/ppt/slides/slide5.xml" Id="R962cdd713ca44818" /><Relationship Type="http://schemas.openxmlformats.org/officeDocument/2006/relationships/slide" Target="/ppt/slides/slide6.xml" Id="R4b2b060684fd4cbe" /><Relationship Type="http://schemas.openxmlformats.org/officeDocument/2006/relationships/slide" Target="/ppt/slides/slide7.xml" Id="R30da4a1243214afc" /><Relationship Type="http://schemas.openxmlformats.org/officeDocument/2006/relationships/slide" Target="/ppt/slides/slide8.xml" Id="R6d952be5767b4bc3" /><Relationship Type="http://schemas.openxmlformats.org/officeDocument/2006/relationships/slide" Target="/ppt/slides/slide9.xml" Id="R7bcfaf5c10004606" /><Relationship Type="http://schemas.openxmlformats.org/officeDocument/2006/relationships/slide" Target="/ppt/slides/slide10.xml" Id="Rbd2ebeecc3f245d7" /><Relationship Type="http://schemas.openxmlformats.org/officeDocument/2006/relationships/slide" Target="/ppt/slides/slide11.xml" Id="R03863def540949b7" /><Relationship Type="http://schemas.openxmlformats.org/officeDocument/2006/relationships/slide" Target="/ppt/slides/slide12.xml" Id="Rc6f5200f85da4a4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4be6fc1191e444f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045ea121a0f43d6" /><Relationship Type="http://schemas.openxmlformats.org/officeDocument/2006/relationships/notesMaster" Target="/ppt/notesMasters/notesMaster1.xml" Id="R790e01dfec424f2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984557fe908437f" /><Relationship Type="http://schemas.openxmlformats.org/officeDocument/2006/relationships/notesMaster" Target="/ppt/notesMasters/notesMaster1.xml" Id="Ref9c07fa1ef54f1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6faaf8084cc40e6" /><Relationship Type="http://schemas.openxmlformats.org/officeDocument/2006/relationships/notesMaster" Target="/ppt/notesMasters/notesMaster1.xml" Id="R491cac0bcc9f40c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0a3eb63457248de" /><Relationship Type="http://schemas.openxmlformats.org/officeDocument/2006/relationships/notesMaster" Target="/ppt/notesMasters/notesMaster1.xml" Id="R694f5ca86651460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a0917fb3d3c4235" /><Relationship Type="http://schemas.openxmlformats.org/officeDocument/2006/relationships/notesMaster" Target="/ppt/notesMasters/notesMaster1.xml" Id="R7360ace3472640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0a2073d6d914d8d" /><Relationship Type="http://schemas.openxmlformats.org/officeDocument/2006/relationships/notesMaster" Target="/ppt/notesMasters/notesMaster1.xml" Id="R48b81a54bdb74b0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ae68bcea9fc44e9" /><Relationship Type="http://schemas.openxmlformats.org/officeDocument/2006/relationships/notesMaster" Target="/ppt/notesMasters/notesMaster1.xml" Id="R82af39daeabc440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a0f02e9e83d49b0" /><Relationship Type="http://schemas.openxmlformats.org/officeDocument/2006/relationships/notesMaster" Target="/ppt/notesMasters/notesMaster1.xml" Id="R2bfcfe4ef53048f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d1609165f7541a7" /><Relationship Type="http://schemas.openxmlformats.org/officeDocument/2006/relationships/notesMaster" Target="/ppt/notesMasters/notesMaster1.xml" Id="R80d22b4f628643e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ce36b99b43f48f8" /><Relationship Type="http://schemas.openxmlformats.org/officeDocument/2006/relationships/notesMaster" Target="/ppt/notesMasters/notesMaster1.xml" Id="R254f44d3754e421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e08ce11dc8148e7" /><Relationship Type="http://schemas.openxmlformats.org/officeDocument/2006/relationships/notesMaster" Target="/ppt/notesMasters/notesMaster1.xml" Id="R0c68deedf9ae453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0c015b3c6564d08" /><Relationship Type="http://schemas.openxmlformats.org/officeDocument/2006/relationships/notesMaster" Target="/ppt/notesMasters/notesMaster1.xml" Id="R19cfedca57ea42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https://www.taize.fr/en/coming-to-taize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https://www.oikoumene.org/about-the-wcc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https://www.ons.gov.uk/peoplepopulationandcommunity/culturalidentity/religion/bulletins/religionenglandandwales/census2021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5030cdefc4bf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a77d3e1ca4ea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db551fec4415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cb28066b746a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266d61072413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26f6f91beb64c2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2efe4bab9e04551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b05f5f7976c40cc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1f98d19af3745d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211fba4d5460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5febd4f03468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8f0aff34e413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bcd2555354bb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df01ab71f442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21cad02df495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6d50e8c4f4aa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a0210914d4cc5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ce249ca29bd4376" /><Relationship Type="http://schemas.openxmlformats.org/officeDocument/2006/relationships/slideLayout" Target="/ppt/slideLayouts/slideLayout1.xml" Id="R101287749ea24b8a" /><Relationship Type="http://schemas.openxmlformats.org/officeDocument/2006/relationships/slideLayout" Target="/ppt/slideLayouts/slideLayout2.xml" Id="Reb3a8de8f5d34385" /><Relationship Type="http://schemas.openxmlformats.org/officeDocument/2006/relationships/slideLayout" Target="/ppt/slideLayouts/slideLayout3.xml" Id="R324248e6f1094de0" /><Relationship Type="http://schemas.openxmlformats.org/officeDocument/2006/relationships/slideLayout" Target="/ppt/slideLayouts/slideLayout4.xml" Id="Rb1e59d4fe1df4527" /><Relationship Type="http://schemas.openxmlformats.org/officeDocument/2006/relationships/slideLayout" Target="/ppt/slideLayouts/slideLayout5.xml" Id="R73ae573cb6a947e5" /><Relationship Type="http://schemas.openxmlformats.org/officeDocument/2006/relationships/slideLayout" Target="/ppt/slideLayouts/slideLayout6.xml" Id="R2c5405bac9db49d5" /><Relationship Type="http://schemas.openxmlformats.org/officeDocument/2006/relationships/slideLayout" Target="/ppt/slideLayouts/slideLayout7.xml" Id="Rce83c7abac3342da" /><Relationship Type="http://schemas.openxmlformats.org/officeDocument/2006/relationships/slideLayout" Target="/ppt/slideLayouts/slideLayout8.xml" Id="Rd2c4e8f4acc34ed1" /><Relationship Type="http://schemas.openxmlformats.org/officeDocument/2006/relationships/slideLayout" Target="/ppt/slideLayouts/slideLayout9.xml" Id="Rf09fc4cb62584175" /><Relationship Type="http://schemas.openxmlformats.org/officeDocument/2006/relationships/slideLayout" Target="/ppt/slideLayouts/slideLayout10.xml" Id="R9522c6de91d84f39" /><Relationship Type="http://schemas.openxmlformats.org/officeDocument/2006/relationships/slideLayout" Target="/ppt/slideLayouts/slideLayout11.xml" Id="R6f2aa5d7d36b4c3f" /><Relationship Type="http://schemas.openxmlformats.org/officeDocument/2006/relationships/slideLayout" Target="/ppt/slideLayouts/slideLayout12.xml" Id="R062468099a414ed8" /><Relationship Type="http://schemas.openxmlformats.org/officeDocument/2006/relationships/slideLayout" Target="/ppt/slideLayouts/slideLayout13.xml" Id="R761fbdb9ac58494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e6ae56dcca841cc" /><Relationship Type="http://schemas.openxmlformats.org/officeDocument/2006/relationships/slideLayout" Target="/ppt/slideLayouts/slideLayout14.xml" Id="Rab14b68796804057" /><Relationship Type="http://schemas.openxmlformats.org/officeDocument/2006/relationships/slideLayout" Target="/ppt/slideLayouts/slideLayout15.xml" Id="R1569c4ae8bca48b2" /><Relationship Type="http://schemas.openxmlformats.org/officeDocument/2006/relationships/slideLayout" Target="/ppt/slideLayouts/slideLayout16.xml" Id="Rf8e7ecb6395342d4" /><Relationship Type="http://schemas.openxmlformats.org/officeDocument/2006/relationships/slideLayout" Target="/ppt/slideLayouts/slideLayout17.xml" Id="R9f50a8340d49428f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1287749ea24b8a"/>
    <p:sldLayoutId xmlns:r="http://schemas.openxmlformats.org/officeDocument/2006/relationships" id="2147483650" r:id="Reb3a8de8f5d34385"/>
    <p:sldLayoutId xmlns:r="http://schemas.openxmlformats.org/officeDocument/2006/relationships" id="2147483651" r:id="R324248e6f1094de0"/>
    <p:sldLayoutId xmlns:r="http://schemas.openxmlformats.org/officeDocument/2006/relationships" id="2147483652" r:id="Rb1e59d4fe1df4527"/>
    <p:sldLayoutId xmlns:r="http://schemas.openxmlformats.org/officeDocument/2006/relationships" id="2147483653" r:id="R73ae573cb6a947e5"/>
    <p:sldLayoutId xmlns:r="http://schemas.openxmlformats.org/officeDocument/2006/relationships" id="2147483654" r:id="R2c5405bac9db49d5"/>
    <p:sldLayoutId xmlns:r="http://schemas.openxmlformats.org/officeDocument/2006/relationships" id="2147483655" r:id="Rce83c7abac3342da"/>
    <p:sldLayoutId xmlns:r="http://schemas.openxmlformats.org/officeDocument/2006/relationships" id="2147483656" r:id="Rd2c4e8f4acc34ed1"/>
    <p:sldLayoutId xmlns:r="http://schemas.openxmlformats.org/officeDocument/2006/relationships" id="2147483657" r:id="Rf09fc4cb62584175"/>
    <p:sldLayoutId xmlns:r="http://schemas.openxmlformats.org/officeDocument/2006/relationships" id="2147483658" r:id="R9522c6de91d84f39"/>
    <p:sldLayoutId xmlns:r="http://schemas.openxmlformats.org/officeDocument/2006/relationships" id="2147483659" r:id="R6f2aa5d7d36b4c3f"/>
    <p:sldLayoutId xmlns:r="http://schemas.openxmlformats.org/officeDocument/2006/relationships" id="2147483660" r:id="R062468099a414ed8"/>
    <p:sldLayoutId xmlns:r="http://schemas.openxmlformats.org/officeDocument/2006/relationships" id="2147483661" r:id="R761fbdb9ac58494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b14b68796804057"/>
    <p:sldLayoutId xmlns:r="http://schemas.openxmlformats.org/officeDocument/2006/relationships" id="2147483664" r:id="R1569c4ae8bca48b2"/>
    <p:sldLayoutId xmlns:r="http://schemas.openxmlformats.org/officeDocument/2006/relationships" id="2147483665" r:id="Rf8e7ecb6395342d4"/>
    <p:sldLayoutId xmlns:r="http://schemas.openxmlformats.org/officeDocument/2006/relationships" id="2147483666" r:id="R9f50a8340d49428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a95bb14744b2" /><Relationship Type="http://schemas.openxmlformats.org/officeDocument/2006/relationships/notesSlide" Target="/ppt/notesSlides/notesSlide1.xml" Id="R55642690847344b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64febc72e324cb1" /><Relationship Type="http://schemas.openxmlformats.org/officeDocument/2006/relationships/notesSlide" Target="/ppt/notesSlides/notesSlide10.xml" Id="R51772ddef3bc472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ec0a4f1542849d0" /><Relationship Type="http://schemas.openxmlformats.org/officeDocument/2006/relationships/hyperlink" Target="https://www.eduqas.co.uk/media/w42hvhgp/eduqas-gcse-rs-spec-full-from-2016-e-1109.pdf" TargetMode="External" Id="R5ed12acc186b4c7e" /><Relationship Type="http://schemas.openxmlformats.org/officeDocument/2006/relationships/hyperlink" Target="https://www.biblegateway.com/versions/New-Revised-Standard-Version-Updated-Edition-NRSVue-Bible/" TargetMode="External" Id="R7b773f51b9f3468c" /><Relationship Type="http://schemas.openxmlformats.org/officeDocument/2006/relationships/hyperlink" Target="https://www.biblegateway.com/versions/New-Revised-Standard-Version-Updated-Edition-NRSVue-Bible/" TargetMode="External" Id="Rae8146c439c046ef" /><Relationship Type="http://schemas.openxmlformats.org/officeDocument/2006/relationships/hyperlink" Target="https://www.biblegateway.com/versions/New-Revised-Standard-Version-Updated-Edition-NRSVue-Bible/" TargetMode="External" Id="R0184994410de405a" /><Relationship Type="http://schemas.openxmlformats.org/officeDocument/2006/relationships/hyperlink" Target="https://www.biblegateway.com/versions/New-Revised-Standard-Version-Updated-Edition-NRSVue-Bible/" TargetMode="External" Id="R6651da55679544bf" /><Relationship Type="http://schemas.openxmlformats.org/officeDocument/2006/relationships/hyperlink" Target="https://www.biblegateway.com/versions/New-Revised-Standard-Version-Updated-Edition-NRSVue-Bible/" TargetMode="External" Id="Rd19924a9dfa14bb4" /><Relationship Type="http://schemas.openxmlformats.org/officeDocument/2006/relationships/hyperlink" Target="https://www.taize.fr/en/coming-to-taize" TargetMode="External" Id="R56661550b1f84981" /><Relationship Type="http://schemas.openxmlformats.org/officeDocument/2006/relationships/notesSlide" Target="/ppt/notesSlides/notesSlide11.xml" Id="R1c365e4574eb4b2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02f107293ef4b16" /><Relationship Type="http://schemas.openxmlformats.org/officeDocument/2006/relationships/hyperlink" Target="https://www.oikoumene.org/about-the-wcc" TargetMode="External" Id="R597a51f4550242d9" /><Relationship Type="http://schemas.openxmlformats.org/officeDocument/2006/relationships/hyperlink" Target="https://www.ons.gov.uk/peoplepopulationandcommunity/culturalidentity/religion/bulletins/religionenglandandwales/census2021" TargetMode="External" Id="Rce66e058d9d2478e" /><Relationship Type="http://schemas.openxmlformats.org/officeDocument/2006/relationships/notesSlide" Target="/ppt/notesSlides/notesSlide12.xml" Id="R2d9b281b427041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73f2d14a28ec4518" /><Relationship Type="http://schemas.openxmlformats.org/officeDocument/2006/relationships/notesSlide" Target="/ppt/notesSlides/notesSlide2.xml" Id="R65bc0af8e79e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6e82477d1ac2432b" /><Relationship Type="http://schemas.openxmlformats.org/officeDocument/2006/relationships/notesSlide" Target="/ppt/notesSlides/notesSlide3.xml" Id="Rd4ad00a03d66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c74a6a47f684042" /><Relationship Type="http://schemas.openxmlformats.org/officeDocument/2006/relationships/notesSlide" Target="/ppt/notesSlides/notesSlide4.xml" Id="R51cebb406b9e4e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df56a02875c46b6" /><Relationship Type="http://schemas.openxmlformats.org/officeDocument/2006/relationships/notesSlide" Target="/ppt/notesSlides/notesSlide5.xml" Id="R22b8197f9697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a4368b9b696446d" /><Relationship Type="http://schemas.openxmlformats.org/officeDocument/2006/relationships/notesSlide" Target="/ppt/notesSlides/notesSlide6.xml" Id="R42063db0821d43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4c71c7e3fed74eeb" /><Relationship Type="http://schemas.openxmlformats.org/officeDocument/2006/relationships/notesSlide" Target="/ppt/notesSlides/notesSlide7.xml" Id="Rd04d119655ff4b7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a580f00ea5441fe" /><Relationship Type="http://schemas.openxmlformats.org/officeDocument/2006/relationships/notesSlide" Target="/ppt/notesSlides/notesSlide8.xml" Id="Rc31d43dfac0e400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596840a999945c1" /><Relationship Type="http://schemas.openxmlformats.org/officeDocument/2006/relationships/notesSlide" Target="/ppt/notesSlides/notesSlide9.xml" Id="R814c8a276d7f4ef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9A9B4CE3-D045-4B6B-8CA2-E976AACA4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AB5962E0-666E-4E00-BD06-0C0E3D844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Christianity Connections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do beliefs, practices and issues connect?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ed12acc186b4c7e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b773f51b9f3468c"/>
              </a:rPr>
              <a:t>John 1:14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e8146c439c046ef"/>
              </a:rPr>
              <a:t>Romans 6:23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184994410de405a"/>
              </a:rPr>
              <a:t>Genesis 1:1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651da55679544bf"/>
              </a:rPr>
              <a:t>Matthew 6:9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19924a9dfa14bb4"/>
              </a:rPr>
              <a:t>Matthew 26:28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Taize Community.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6661550b1f84981"/>
              </a:rPr>
              <a:t>Coming to Taize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97a51f4550242d9"/>
              </a:rPr>
              <a:t>About the WCC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Office for National Statistics.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e66e058d9d2478e"/>
              </a:rPr>
              <a:t>Religion, England and Wales: Census 2021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 Bridge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one idea shared by both topics.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Draw</a:t>
            </a:r>
            <a:r>
              <a:t> a labelled bridge between them.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why the connection matters.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Topics to Link: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Incarnation and Jesus: incarnation, Jesus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Taize: worship, ecumenism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Incarnation and Jesu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Incarnation and Jesus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Shared Idea, Different Use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2575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Comparison Pair: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Taize: worship, ecumenism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Sin and Salvation: sin, salvation</a:t>
            </a:r>
          </a:p>
        </p:txBody>
      </p:sp>
      <p:sp>
        <p:nvSpPr>
          <p:cNvPr id="14" name="Image Placeholder - Taiz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Taize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how the shared idea works in topic A.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how it works in topic B.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one important difference.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Transfer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“The wages of sin is death, but the free gift of God is eternal life in Christ Jesus our Lord.”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Romans 6:23 · Bible Gateway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two topics this evidence can support.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different explanation for each topic.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Avoid</a:t>
            </a:r>
            <a:r>
              <a:t> repeating the same link twice.</a:t>
            </a:r>
          </a:p>
        </p:txBody>
      </p:sp>
      <p:sp>
        <p:nvSpPr>
          <p:cNvPr id="17" name="Image Placeholder - Sin and Salv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Sin and Salvation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Belief Into Practice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9433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Belief and Practice: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World Council of Churches: ecumenism, unity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Creator and Creation: creation, universe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one belief and one related practice.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Build</a:t>
            </a:r>
            <a:r>
              <a:t> a because–therefore explanation.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example of variation.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World Council of Churche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World Council of Churches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Tension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4290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Ideas in Tension: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A. Creator and Creation: creation, universe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B. Prayer: prayer, Lord's Prayer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where the ideas pull in different directions.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why the tension is genuine.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Suggest one defensible resolution.</a:t>
            </a:r>
          </a:p>
        </p:txBody>
      </p:sp>
      <p:sp>
        <p:nvSpPr>
          <p:cNvPr id="17" name="Image Placeholder - Creator and Crea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Creator and Creation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Traditions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Compare two named interpretations or traditions.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the same comparison point for both.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Finish</a:t>
            </a:r>
            <a:r>
              <a:t> with the most significant difference.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72173"/>
            <a:ext cx="34290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Lenses: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219575"/>
            <a:ext cx="5596604" cy="1971675"/>
          </a:xfrm>
          <a:prstGeom xmlns:a="http://schemas.openxmlformats.org/drawingml/2006/main" prst="roundRect">
            <a:avLst>
              <a:gd name="adj" fmla="val 144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Identify agreement before difference.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each tradition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Avoid saying all believers agree.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rayer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Prayer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Write the Link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4290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Bridge Checklist: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both topics.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the shared idea.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a meaningful difference.</a:t>
            </a:r>
          </a:p>
        </p:txBody>
      </p:sp>
      <p:sp>
        <p:nvSpPr>
          <p:cNvPr id="14" name="Image Placeholder - Crucifixion and Atonemen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Crucifixion and Atonement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synoptic paragraph using both topics.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Make the bridge explicit in the first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evidence without forcing the connection.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Audit the Connections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Record</a:t>
            </a:r>
            <a:r>
              <a:t> your three strongest connections.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evidence to two weaker links.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Turn one remaining gap into a retrieval prompt.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4290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Connection Audit: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Three secure links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Two links needing evidence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One link to retrieve next lesson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hristianity in Britain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Christianity in Britain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2026-08-19T18:19:56.6640000Z</dcterms:created>
  <dcterms:modified xsi:type="dcterms:W3CDTF">2026-08-19T18:19:56.6640000Z</dcterms:modified>
</coreProperties>
</file>