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3b862d8376940b4" /><Relationship Type="http://schemas.openxmlformats.org/officeDocument/2006/relationships/extended-properties" Target="/docProps/app.xml" Id="R63dde4c7720c4d96" /><Relationship Type="http://schemas.openxmlformats.org/officeDocument/2006/relationships/officeDocument" Target="/ppt/presentation.xml" Id="R0392cef23b4b42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65af11015c4f7b"/>
    <p:sldMasterId xmlns:r="http://schemas.openxmlformats.org/officeDocument/2006/relationships" id="2147483662" r:id="R617d4413baf54cc7"/>
  </p:sldMasterIdLst>
  <p:notesMasterIdLst>
    <p:notesMasterId xmlns:r="http://schemas.openxmlformats.org/officeDocument/2006/relationships" r:id="Ra6575e2626324ef0"/>
  </p:notesMasterIdLst>
  <p:sldIdLst>
    <p:sldId xmlns:r="http://schemas.openxmlformats.org/officeDocument/2006/relationships" id="256" r:id="R51a4666c4c5243ad"/>
    <p:sldId xmlns:r="http://schemas.openxmlformats.org/officeDocument/2006/relationships" id="257" r:id="R48b1f564fc3346a2"/>
    <p:sldId xmlns:r="http://schemas.openxmlformats.org/officeDocument/2006/relationships" id="258" r:id="Rc4a7fc0a923a421f"/>
    <p:sldId xmlns:r="http://schemas.openxmlformats.org/officeDocument/2006/relationships" id="259" r:id="R61d98ad7a7d94a88"/>
    <p:sldId xmlns:r="http://schemas.openxmlformats.org/officeDocument/2006/relationships" id="260" r:id="Rde4c56f48674431d"/>
    <p:sldId xmlns:r="http://schemas.openxmlformats.org/officeDocument/2006/relationships" id="261" r:id="R3ea9eb09247d47d7"/>
    <p:sldId xmlns:r="http://schemas.openxmlformats.org/officeDocument/2006/relationships" id="262" r:id="R295dd56af8ef41d0"/>
    <p:sldId xmlns:r="http://schemas.openxmlformats.org/officeDocument/2006/relationships" id="263" r:id="Ree0bd4a0e3294124"/>
    <p:sldId xmlns:r="http://schemas.openxmlformats.org/officeDocument/2006/relationships" id="264" r:id="R305ea45552c241f2"/>
    <p:sldId xmlns:r="http://schemas.openxmlformats.org/officeDocument/2006/relationships" id="265" r:id="R0fdbecb20e714f42"/>
    <p:sldId xmlns:r="http://schemas.openxmlformats.org/officeDocument/2006/relationships" id="266" r:id="Rddbcd01c18b14e48"/>
    <p:sldId xmlns:r="http://schemas.openxmlformats.org/officeDocument/2006/relationships" id="267" r:id="Ra8d971994b404f0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781fba66c3d4438" /><Relationship Type="http://schemas.openxmlformats.org/officeDocument/2006/relationships/slideMaster" Target="/ppt/slideMasters/slideMaster1.xml" Id="Rb365af11015c4f7b" /><Relationship Type="http://schemas.openxmlformats.org/officeDocument/2006/relationships/slideMaster" Target="/ppt/slideMasters/slideMaster2.xml" Id="R617d4413baf54cc7" /><Relationship Type="http://schemas.openxmlformats.org/officeDocument/2006/relationships/notesMaster" Target="/ppt/notesMasters/notesMaster1.xml" Id="Ra6575e2626324ef0" /><Relationship Type="http://schemas.openxmlformats.org/officeDocument/2006/relationships/presProps" Target="/ppt/presProps.xml" Id="Rc84c5348a5334bb2" /><Relationship Type="http://schemas.openxmlformats.org/officeDocument/2006/relationships/viewProps" Target="/ppt/viewProps.xml" Id="R0bf3d30ba9754bfb" /><Relationship Type="http://schemas.openxmlformats.org/officeDocument/2006/relationships/tableStyles" Target="/ppt/tableStyles.xml" Id="Rbd20f5f7f45d4261" /><Relationship Type="http://schemas.openxmlformats.org/officeDocument/2006/relationships/slide" Target="/ppt/slides/slide1.xml" Id="R51a4666c4c5243ad" /><Relationship Type="http://schemas.openxmlformats.org/officeDocument/2006/relationships/slide" Target="/ppt/slides/slide2.xml" Id="R48b1f564fc3346a2" /><Relationship Type="http://schemas.openxmlformats.org/officeDocument/2006/relationships/slide" Target="/ppt/slides/slide3.xml" Id="Rc4a7fc0a923a421f" /><Relationship Type="http://schemas.openxmlformats.org/officeDocument/2006/relationships/slide" Target="/ppt/slides/slide4.xml" Id="R61d98ad7a7d94a88" /><Relationship Type="http://schemas.openxmlformats.org/officeDocument/2006/relationships/slide" Target="/ppt/slides/slide5.xml" Id="Rde4c56f48674431d" /><Relationship Type="http://schemas.openxmlformats.org/officeDocument/2006/relationships/slide" Target="/ppt/slides/slide6.xml" Id="R3ea9eb09247d47d7" /><Relationship Type="http://schemas.openxmlformats.org/officeDocument/2006/relationships/slide" Target="/ppt/slides/slide7.xml" Id="R295dd56af8ef41d0" /><Relationship Type="http://schemas.openxmlformats.org/officeDocument/2006/relationships/slide" Target="/ppt/slides/slide8.xml" Id="Ree0bd4a0e3294124" /><Relationship Type="http://schemas.openxmlformats.org/officeDocument/2006/relationships/slide" Target="/ppt/slides/slide9.xml" Id="R305ea45552c241f2" /><Relationship Type="http://schemas.openxmlformats.org/officeDocument/2006/relationships/slide" Target="/ppt/slides/slide10.xml" Id="R0fdbecb20e714f42" /><Relationship Type="http://schemas.openxmlformats.org/officeDocument/2006/relationships/slide" Target="/ppt/slides/slide11.xml" Id="Rddbcd01c18b14e48" /><Relationship Type="http://schemas.openxmlformats.org/officeDocument/2006/relationships/slide" Target="/ppt/slides/slide12.xml" Id="Ra8d971994b404f0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65febfe278c9497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8fda7ee58894f3c" /><Relationship Type="http://schemas.openxmlformats.org/officeDocument/2006/relationships/notesMaster" Target="/ppt/notesMasters/notesMaster1.xml" Id="Re2f1ac325c0a454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f2a83eb9435b474a" /><Relationship Type="http://schemas.openxmlformats.org/officeDocument/2006/relationships/notesMaster" Target="/ppt/notesMasters/notesMaster1.xml" Id="R6b0cd0c23be04312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029b5f0353b343f0" /><Relationship Type="http://schemas.openxmlformats.org/officeDocument/2006/relationships/notesMaster" Target="/ppt/notesMasters/notesMaster1.xml" Id="Rf1beb1b85d2b48bd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f82c8525548741f7" /><Relationship Type="http://schemas.openxmlformats.org/officeDocument/2006/relationships/notesMaster" Target="/ppt/notesMasters/notesMaster1.xml" Id="R12aa10589d06431f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cd339e87b49466e" /><Relationship Type="http://schemas.openxmlformats.org/officeDocument/2006/relationships/notesMaster" Target="/ppt/notesMasters/notesMaster1.xml" Id="R4c764913b4c3462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1939746dbc54aca" /><Relationship Type="http://schemas.openxmlformats.org/officeDocument/2006/relationships/notesMaster" Target="/ppt/notesMasters/notesMaster1.xml" Id="Rade24ddfdadb4a6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212fc63438f474c" /><Relationship Type="http://schemas.openxmlformats.org/officeDocument/2006/relationships/notesMaster" Target="/ppt/notesMasters/notesMaster1.xml" Id="R8d8bc70639ea4eb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4c5257e923c41e0" /><Relationship Type="http://schemas.openxmlformats.org/officeDocument/2006/relationships/notesMaster" Target="/ppt/notesMasters/notesMaster1.xml" Id="R29358e59bc5e4986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ad8007d4ff94e5e" /><Relationship Type="http://schemas.openxmlformats.org/officeDocument/2006/relationships/notesMaster" Target="/ppt/notesMasters/notesMaster1.xml" Id="Rca4aa2ec0a614415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4c98fffe6f94deb" /><Relationship Type="http://schemas.openxmlformats.org/officeDocument/2006/relationships/notesMaster" Target="/ppt/notesMasters/notesMaster1.xml" Id="R0c9765cf48ec4989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5081081ab2f4552" /><Relationship Type="http://schemas.openxmlformats.org/officeDocument/2006/relationships/notesMaster" Target="/ppt/notesMasters/notesMaster1.xml" Id="R09f856d687564e2e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27fba93c3e740b2" /><Relationship Type="http://schemas.openxmlformats.org/officeDocument/2006/relationships/notesMaster" Target="/ppt/notesMasters/notesMaster1.xml" Id="R5778c59075ac4ff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Revision architecture includes retrieval, synoptic linking, answer technique, misconception repair, case review and application.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https://understandinghumanism.org.uk/area/humanist-ceremonies/</a:t>
            </a:r>
          </a:p>
          <a:p xmlns:a="http://schemas.openxmlformats.org/drawingml/2006/main">
            <a:r>
              <a:t>- https://suttacentral.net/dhp129-145/en/feldmeier</a:t>
            </a:r>
          </a:p>
          <a:p xmlns:a="http://schemas.openxmlformats.org/drawingml/2006/main">
            <a:r>
              <a:t>- https://suttacentral.net/dhp1-20/en/feldmeier</a:t>
            </a:r>
          </a:p>
          <a:p xmlns:a="http://schemas.openxmlformats.org/drawingml/2006/main">
            <a:r>
              <a:t>- https://kinginstitute.stanford.edu/montgomery-bus-boycott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https://understandinghumanism.org.uk/area/humanist-ceremonies/</a:t>
            </a:r>
          </a:p>
          <a:p xmlns:a="http://schemas.openxmlformats.org/drawingml/2006/main">
            <a:r>
              <a:t>- https://suttacentral.net/dhp129-145/en/feldmeier</a:t>
            </a:r>
          </a:p>
          <a:p xmlns:a="http://schemas.openxmlformats.org/drawingml/2006/main">
            <a:r>
              <a:t>- https://suttacentral.net/dhp1-20/en/feldmeier</a:t>
            </a:r>
          </a:p>
          <a:p xmlns:a="http://schemas.openxmlformats.org/drawingml/2006/main">
            <a:r>
              <a:t>- https://kinginstitute.stanford.edu/montgomery-bus-boycott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https://understandinghumanism.org.uk/area/humanist-ceremonies/</a:t>
            </a:r>
          </a:p>
          <a:p xmlns:a="http://schemas.openxmlformats.org/drawingml/2006/main">
            <a:r>
              <a:t>- https://suttacentral.net/dhp129-145/en/feldmeier</a:t>
            </a:r>
          </a:p>
          <a:p xmlns:a="http://schemas.openxmlformats.org/drawingml/2006/main">
            <a:r>
              <a:t>- https://suttacentral.net/dhp1-20/en/feldmeier</a:t>
            </a:r>
          </a:p>
          <a:p xmlns:a="http://schemas.openxmlformats.org/drawingml/2006/main">
            <a:r>
              <a:t>- https://kinginstitute.stanford.edu/montgomery-bus-boycott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https://understandinghumanism.org.uk/area/humanist-ceremonies/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https://suttacentral.net/dhp129-145/en/feldmeier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https://suttacentral.net/dhp1-20/en/feldmeier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https://kinginstitute.stanford.edu/montgomery-bus-boycott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d30f30dd3742c9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32ee5a8f2e4ada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0ae1c7e05d4402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2fb88a7b8b484e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767180edb04366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75ebc7ab78f0453f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486b0f10b09c4f91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07cbd8c0a6c84726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570f84dc9b4e4c05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49af6b5e1149fc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7d8a91418949aa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e3b8cc03d2423e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77c57f268244b9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381b06aa594db8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008b0d0bab4247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c412cd8c044687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0aaa044c134099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584183c9a22496b" /><Relationship Type="http://schemas.openxmlformats.org/officeDocument/2006/relationships/slideLayout" Target="/ppt/slideLayouts/slideLayout1.xml" Id="R54d8b41962e44f11" /><Relationship Type="http://schemas.openxmlformats.org/officeDocument/2006/relationships/slideLayout" Target="/ppt/slideLayouts/slideLayout2.xml" Id="R999391b990da418a" /><Relationship Type="http://schemas.openxmlformats.org/officeDocument/2006/relationships/slideLayout" Target="/ppt/slideLayouts/slideLayout3.xml" Id="Rdf7985d863ef443f" /><Relationship Type="http://schemas.openxmlformats.org/officeDocument/2006/relationships/slideLayout" Target="/ppt/slideLayouts/slideLayout4.xml" Id="R6c742431d65149e8" /><Relationship Type="http://schemas.openxmlformats.org/officeDocument/2006/relationships/slideLayout" Target="/ppt/slideLayouts/slideLayout5.xml" Id="R308438845e8746cc" /><Relationship Type="http://schemas.openxmlformats.org/officeDocument/2006/relationships/slideLayout" Target="/ppt/slideLayouts/slideLayout6.xml" Id="R583a2ee2245d41ad" /><Relationship Type="http://schemas.openxmlformats.org/officeDocument/2006/relationships/slideLayout" Target="/ppt/slideLayouts/slideLayout7.xml" Id="Re5e6ecfd517042ea" /><Relationship Type="http://schemas.openxmlformats.org/officeDocument/2006/relationships/slideLayout" Target="/ppt/slideLayouts/slideLayout8.xml" Id="Rcbe7f1ea4d10432f" /><Relationship Type="http://schemas.openxmlformats.org/officeDocument/2006/relationships/slideLayout" Target="/ppt/slideLayouts/slideLayout9.xml" Id="R79feafbcdafe45c0" /><Relationship Type="http://schemas.openxmlformats.org/officeDocument/2006/relationships/slideLayout" Target="/ppt/slideLayouts/slideLayout10.xml" Id="R5cc1873ca71140a6" /><Relationship Type="http://schemas.openxmlformats.org/officeDocument/2006/relationships/slideLayout" Target="/ppt/slideLayouts/slideLayout11.xml" Id="R8ad7fd8e1ccc4eff" /><Relationship Type="http://schemas.openxmlformats.org/officeDocument/2006/relationships/slideLayout" Target="/ppt/slideLayouts/slideLayout12.xml" Id="Rb14b0bc4877c4d33" /><Relationship Type="http://schemas.openxmlformats.org/officeDocument/2006/relationships/slideLayout" Target="/ppt/slideLayouts/slideLayout13.xml" Id="R7bd1b7d12540404e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f8ce0e4c55b54428" /><Relationship Type="http://schemas.openxmlformats.org/officeDocument/2006/relationships/slideLayout" Target="/ppt/slideLayouts/slideLayout14.xml" Id="Refc54855e65e4024" /><Relationship Type="http://schemas.openxmlformats.org/officeDocument/2006/relationships/slideLayout" Target="/ppt/slideLayouts/slideLayout15.xml" Id="R08611ddaa0cf4d1b" /><Relationship Type="http://schemas.openxmlformats.org/officeDocument/2006/relationships/slideLayout" Target="/ppt/slideLayouts/slideLayout16.xml" Id="Ra715470e392b4105" /><Relationship Type="http://schemas.openxmlformats.org/officeDocument/2006/relationships/slideLayout" Target="/ppt/slideLayouts/slideLayout17.xml" Id="R81608b22d2934b8f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d8b41962e44f11"/>
    <p:sldLayoutId xmlns:r="http://schemas.openxmlformats.org/officeDocument/2006/relationships" id="2147483650" r:id="R999391b990da418a"/>
    <p:sldLayoutId xmlns:r="http://schemas.openxmlformats.org/officeDocument/2006/relationships" id="2147483651" r:id="Rdf7985d863ef443f"/>
    <p:sldLayoutId xmlns:r="http://schemas.openxmlformats.org/officeDocument/2006/relationships" id="2147483652" r:id="R6c742431d65149e8"/>
    <p:sldLayoutId xmlns:r="http://schemas.openxmlformats.org/officeDocument/2006/relationships" id="2147483653" r:id="R308438845e8746cc"/>
    <p:sldLayoutId xmlns:r="http://schemas.openxmlformats.org/officeDocument/2006/relationships" id="2147483654" r:id="R583a2ee2245d41ad"/>
    <p:sldLayoutId xmlns:r="http://schemas.openxmlformats.org/officeDocument/2006/relationships" id="2147483655" r:id="Re5e6ecfd517042ea"/>
    <p:sldLayoutId xmlns:r="http://schemas.openxmlformats.org/officeDocument/2006/relationships" id="2147483656" r:id="Rcbe7f1ea4d10432f"/>
    <p:sldLayoutId xmlns:r="http://schemas.openxmlformats.org/officeDocument/2006/relationships" id="2147483657" r:id="R79feafbcdafe45c0"/>
    <p:sldLayoutId xmlns:r="http://schemas.openxmlformats.org/officeDocument/2006/relationships" id="2147483658" r:id="R5cc1873ca71140a6"/>
    <p:sldLayoutId xmlns:r="http://schemas.openxmlformats.org/officeDocument/2006/relationships" id="2147483659" r:id="R8ad7fd8e1ccc4eff"/>
    <p:sldLayoutId xmlns:r="http://schemas.openxmlformats.org/officeDocument/2006/relationships" id="2147483660" r:id="Rb14b0bc4877c4d33"/>
    <p:sldLayoutId xmlns:r="http://schemas.openxmlformats.org/officeDocument/2006/relationships" id="2147483661" r:id="R7bd1b7d12540404e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efc54855e65e4024"/>
    <p:sldLayoutId xmlns:r="http://schemas.openxmlformats.org/officeDocument/2006/relationships" id="2147483664" r:id="R08611ddaa0cf4d1b"/>
    <p:sldLayoutId xmlns:r="http://schemas.openxmlformats.org/officeDocument/2006/relationships" id="2147483665" r:id="Ra715470e392b4105"/>
    <p:sldLayoutId xmlns:r="http://schemas.openxmlformats.org/officeDocument/2006/relationships" id="2147483666" r:id="R81608b22d2934b8f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da2fe12ca4902" /><Relationship Type="http://schemas.openxmlformats.org/officeDocument/2006/relationships/notesSlide" Target="/ppt/notesSlides/notesSlide1.xml" Id="R577084c24c674cfe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4cc701a235b24e57" /><Relationship Type="http://schemas.openxmlformats.org/officeDocument/2006/relationships/notesSlide" Target="/ppt/notesSlides/notesSlide10.xml" Id="Rfd1d1571e6594b01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3bad7ddbbccd4738" /><Relationship Type="http://schemas.openxmlformats.org/officeDocument/2006/relationships/hyperlink" Target="https://www.eduqas.co.uk/media/w42hvhgp/eduqas-gcse-rs-spec-full-from-2016-e-1109.pdf" TargetMode="External" Id="Raa47d8402a004a23" /><Relationship Type="http://schemas.openxmlformats.org/officeDocument/2006/relationships/hyperlink" Target="https://www.biblegateway.com/versions/New-Revised-Standard-Version-Updated-Edition-NRSVue-Bible/" TargetMode="External" Id="R59d9f31d83f043a2" /><Relationship Type="http://schemas.openxmlformats.org/officeDocument/2006/relationships/hyperlink" Target="https://www.biblegateway.com/versions/New-Revised-Standard-Version-Updated-Edition-NRSVue-Bible/" TargetMode="External" Id="Rb940c597144f4235" /><Relationship Type="http://schemas.openxmlformats.org/officeDocument/2006/relationships/hyperlink" Target="https://www.biblegateway.com/versions/New-Revised-Standard-Version-Updated-Edition-NRSVue-Bible/" TargetMode="External" Id="R2b5f8f3c9cdc405c" /><Relationship Type="http://schemas.openxmlformats.org/officeDocument/2006/relationships/hyperlink" Target="https://www.biblegateway.com/versions/New-Revised-Standard-Version-Updated-Edition-NRSVue-Bible/" TargetMode="External" Id="R454badf45b0f413a" /><Relationship Type="http://schemas.openxmlformats.org/officeDocument/2006/relationships/hyperlink" Target="https://understandinghumanism.org.uk/area/humanist-ceremonies/" TargetMode="External" Id="R1acb4efd1ee54b14" /><Relationship Type="http://schemas.openxmlformats.org/officeDocument/2006/relationships/notesSlide" Target="/ppt/notesSlides/notesSlide11.xml" Id="Rd8e0155ba6434cb3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4a3b9d561ed34973" /><Relationship Type="http://schemas.openxmlformats.org/officeDocument/2006/relationships/hyperlink" Target="https://suttacentral.net/dhp129-145/en/feldmeier" TargetMode="External" Id="Rc10308b8df55441b" /><Relationship Type="http://schemas.openxmlformats.org/officeDocument/2006/relationships/hyperlink" Target="https://suttacentral.net/dhp1-20/en/feldmeier" TargetMode="External" Id="Ra4adcd2736a64de7" /><Relationship Type="http://schemas.openxmlformats.org/officeDocument/2006/relationships/hyperlink" Target="https://kinginstitute.stanford.edu/montgomery-bus-boycott" TargetMode="External" Id="R282140cf146a41b0" /><Relationship Type="http://schemas.openxmlformats.org/officeDocument/2006/relationships/notesSlide" Target="/ppt/notesSlides/notesSlide12.xml" Id="Rd8d0bd6f1f5647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36d550c6460345cd" /><Relationship Type="http://schemas.openxmlformats.org/officeDocument/2006/relationships/notesSlide" Target="/ppt/notesSlides/notesSlide2.xml" Id="R192a2d2766944e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3aa8d6410ec64405" /><Relationship Type="http://schemas.openxmlformats.org/officeDocument/2006/relationships/notesSlide" Target="/ppt/notesSlides/notesSlide3.xml" Id="R4a38126a2cc847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0f6643ac2a8c4370" /><Relationship Type="http://schemas.openxmlformats.org/officeDocument/2006/relationships/notesSlide" Target="/ppt/notesSlides/notesSlide4.xml" Id="R6496744903bc4d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2fbd8e9c0c794793" /><Relationship Type="http://schemas.openxmlformats.org/officeDocument/2006/relationships/notesSlide" Target="/ppt/notesSlides/notesSlide5.xml" Id="R73849d0087d94f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abcb4c90c40747a7" /><Relationship Type="http://schemas.openxmlformats.org/officeDocument/2006/relationships/notesSlide" Target="/ppt/notesSlides/notesSlide6.xml" Id="R959f0289e87a46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8b5c8d6207bd472c" /><Relationship Type="http://schemas.openxmlformats.org/officeDocument/2006/relationships/notesSlide" Target="/ppt/notesSlides/notesSlide7.xml" Id="R2e42a63b9b0c443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031b1d6c1bbb4be3" /><Relationship Type="http://schemas.openxmlformats.org/officeDocument/2006/relationships/notesSlide" Target="/ppt/notesSlides/notesSlide8.xml" Id="Rc6f571b92e894f4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cb18ad6444f34a57" /><Relationship Type="http://schemas.openxmlformats.org/officeDocument/2006/relationships/notesSlide" Target="/ppt/notesSlides/notesSlide9.xml" Id="R7d62555e69a449be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37B1CC8C-CA8A-4293-A376-7DCA4AB97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revision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E085C7A3-D18B-4188-84F6-CC47D229D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Component 1 Timed Repair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Which answer move needs deliberate repair?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381125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COMPONENT 1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4125" y="6419850"/>
            <a:ext cx="12573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REVISION 3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COMPONENT 1  |  REVISION 3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Existing revision guide or knowledge organiser, if used [Selected tasks]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476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[Throughout]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Retrieval, synoptic, technique and repair activity bank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Pupil-visible revision question bank [Technique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Named quotation and case-study source register [Selected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User-owned image placeholders [Title and labelled visual frames]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COMPONENT 1  |  REVISION 3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 1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aa47d8402a004a23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Bibby Philosophy. GCSE revision activity and pupil-visible question banks. 2026. [Slides 2–9]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Bible Gateway.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9d9f31d83f043a2"/>
              </a:rPr>
              <a:t>Galatians 3:28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b940c597144f4235"/>
              </a:rPr>
              <a:t>Micah 6:8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2b5f8f3c9cdc405c"/>
              </a:rPr>
              <a:t>Genesis 1:27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454badf45b0f413a"/>
              </a:rPr>
              <a:t>Genesis 2:24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Understanding Humanism.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1acb4efd1ee54b14"/>
              </a:rPr>
              <a:t>Humanist ceremonies</a:t>
            </a:r>
            <a:r>
              <a:t>. [Selected evidence slides]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COMPONENT 1  |  REVISION 3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11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 2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SuttaCentral.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c10308b8df55441b"/>
              </a:rPr>
              <a:t>Dhammapada 129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a4adcd2736a64de7"/>
              </a:rPr>
              <a:t>Dhammapada 5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The Martin Luther King, Jr. Research and Education Institute, Stanford University.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282140cf146a41b0"/>
              </a:rPr>
              <a:t>Montgomery Bus Boycott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Command Word Clinic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COMPONENT 1  |  REVISION 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2057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Question: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 i="0">
                <a:solidFill>
                  <a:srgbClr val="5C3F8C"/>
                </a:solidFill>
              </a:rPr>
              <a:t>What is meant by</a:t>
            </a:r>
            <a:r>
              <a:t> the term 'gender equality'?</a:t>
            </a:r>
            <a:r>
              <a:rPr b="1">
                <a:solidFill>
                  <a:srgbClr val="514A61"/>
                </a:solidFill>
              </a:rPr>
              <a:t>  [2]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1849088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2152650"/>
          </a:xfrm>
          <a:prstGeom xmlns:a="http://schemas.openxmlformats.org/drawingml/2006/main" prst="roundRect">
            <a:avLst>
              <a:gd name="adj" fmla="val 132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Underline</a:t>
            </a:r>
            <a:r>
              <a:t> the command word.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State</a:t>
            </a:r>
            <a:r>
              <a:t> exactly what the question requires.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Name</a:t>
            </a:r>
            <a:r>
              <a:t> one common wrong approach.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Gender Equality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3097"/>
            <a:ext cx="5596604" cy="3508153"/>
          </a:xfrm>
          <a:prstGeom xmlns:a="http://schemas.openxmlformats.org/drawingml/2006/main" prst="roundRect">
            <a:avLst>
              <a:gd name="adj" fmla="val 8145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Gender Equality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Decode the Question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COMPONENT 1  |  REVISION 3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2057400" cy="1962043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Question: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 i="0">
                <a:solidFill>
                  <a:srgbClr val="5C3F8C"/>
                </a:solidFill>
              </a:rPr>
              <a:t>What is meant by</a:t>
            </a:r>
            <a:r>
              <a:t> the term 'afterlife'?</a:t>
            </a:r>
            <a:r>
              <a:rPr b="1">
                <a:solidFill>
                  <a:srgbClr val="514A61"/>
                </a:solidFill>
              </a:rPr>
              <a:t>  [2]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Break</a:t>
            </a:r>
            <a:r>
              <a:t> the question into content and thinking demands.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List</a:t>
            </a:r>
            <a:r>
              <a:t> the knowledge you must include.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a one-sentence route through the answer.</a:t>
            </a:r>
          </a:p>
        </p:txBody>
      </p:sp>
      <p:sp>
        <p:nvSpPr>
          <p:cNvPr id="17" name="Image Placeholder - Humanist Funerals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Humanist Funerals case-study image · user to supply and crop to fill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1A6148-BCE3-61B5-B0F9-CBDA33CBDF4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Integrate the Evidence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D77AC98E-1408-EC90-588A-2CEC32CF476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A244C0E-51F6-2946-105A-A96EA557E60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COMPONENT 1  |  REVISION 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BE9CD84-3DA2-2B35-D1B7-9080C795A4C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B56FA9A2-96BA-5EB5-EB2D-BC26FFB2E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1DB9AB9D-F4DB-EFF5-AA48-3A4069419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Choose</a:t>
            </a:r>
            <a:r>
              <a:t> the most relevant evidence.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Embed</a:t>
            </a:r>
            <a:r>
              <a:t> it inside an explanation sentence.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Explain</a:t>
            </a:r>
            <a:r>
              <a:t> how it answers the question.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F1B37368-D06E-08BB-7D0E-E69EC4D4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586448"/>
            <a:ext cx="22288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Quotation: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C77782C5-EDB4-E6DD-CE9F-993E654C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133850"/>
            <a:ext cx="5596604" cy="2057400"/>
          </a:xfrm>
          <a:prstGeom xmlns:a="http://schemas.openxmlformats.org/drawingml/2006/main" prst="roundRect">
            <a:avLst>
              <a:gd name="adj" fmla="val 1388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16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 i="1">
                <a:solidFill>
                  <a:srgbClr val="343434"/>
                </a:solidFill>
              </a:rPr>
              <a:t>“What does the Lord require of you but to do justice, love kindness, and walk humbly with your God?”</a:t>
            </a:r>
          </a:p>
          <a:p xmlns:a="http://schemas.openxmlformats.org/drawingml/2006/main">
            <a:pPr algn="l"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5C3F8C"/>
                </a:solidFill>
              </a:rPr>
              <a:t>Micah 6:8 · Bible Gateway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57DEDA0-5638-4F5B-9189-890427181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Punishment and Justice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2CB88B94-1233-44F4-90E2-10C5F1042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Punishment and Justice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0355339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Build the Explanation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COMPONENT 1  |  REVISION 3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222885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Technique: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74307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Point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Relevant evidence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Developed explanation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Link back to the question</a:t>
            </a:r>
          </a:p>
        </p:txBody>
      </p:sp>
      <p:sp>
        <p:nvSpPr>
          <p:cNvPr id="14" name="Image Placeholder - Human Dignity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Human Dignity symbolic or source-linked image · crop to fill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Build</a:t>
            </a:r>
            <a:r>
              <a:t> one complete explanation chain.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Check</a:t>
            </a:r>
            <a:r>
              <a:t> every stage adds new meaning.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Remove</a:t>
            </a:r>
            <a:r>
              <a:t> repetition or description.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Diagnose a Weak Answer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COMPONENT 1  |  REVISION 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Diagnose</a:t>
            </a:r>
            <a:r>
              <a:t> two weaknesses in the fragment.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Rewrite</a:t>
            </a:r>
            <a:r>
              <a:t> it with precise subject content.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Add</a:t>
            </a:r>
            <a:r>
              <a:t> a developed because–therefore link.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291465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Weak Fragment: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This is important because believers think it is important.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Marriage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3097"/>
            <a:ext cx="5596604" cy="3508153"/>
          </a:xfrm>
          <a:prstGeom xmlns:a="http://schemas.openxmlformats.org/drawingml/2006/main" prst="roundRect">
            <a:avLst>
              <a:gd name="adj" fmla="val 8145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Marriage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1A6148-BCE3-61B5-B0F9-CBDA33CBDF4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Plan the Judgement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D77AC98E-1408-EC90-588A-2CEC32CF476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A244C0E-51F6-2946-105A-A96EA557E60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COMPONENT 1  |  REVISION 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BE9CD84-3DA2-2B35-D1B7-9080C795A4C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B56FA9A2-96BA-5EB5-EB2D-BC26FFB2E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6: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1DB9AB9D-F4DB-EFF5-AA48-3A4069419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Plan</a:t>
            </a:r>
            <a:r>
              <a:t> two reasons and one counterargument.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Attach</a:t>
            </a:r>
            <a:r>
              <a:t> evidence to each reason.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a provisional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F1B37368-D06E-08BB-7D0E-E69EC4D4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59447"/>
            <a:ext cx="2057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Question: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C77782C5-EDB4-E6DD-CE9F-993E654C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50684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 i="0">
                <a:solidFill>
                  <a:srgbClr val="5C3F8C"/>
                </a:solidFill>
              </a:rPr>
              <a:t>Explain</a:t>
            </a:r>
            <a:r>
              <a:t> religious attitudes towards abortion.</a:t>
            </a:r>
            <a:r>
              <a:rPr b="1">
                <a:solidFill>
                  <a:srgbClr val="514A61"/>
                </a:solidFill>
              </a:rPr>
              <a:t>  [8]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57DEDA0-5638-4F5B-9189-890427181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Sanctity of Life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2CB88B94-1233-44F4-90E2-10C5F1042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Sanctity of Life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0355339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Timed Response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COMPONENT 1  |  REVISION 3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308610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Timed Question: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'The existence of suffering proves that God does not exist.' Discuss this statement.</a:t>
            </a:r>
            <a:r>
              <a:rPr b="1">
                <a:solidFill>
                  <a:srgbClr val="514A61"/>
                </a:solidFill>
              </a:rPr>
              <a:t>  [15]</a:t>
            </a:r>
          </a:p>
        </p:txBody>
      </p:sp>
      <p:sp>
        <p:nvSpPr>
          <p:cNvPr id="14" name="Image Placeholder - Buddhism and Suffering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Buddhism and Suffering symbolic or source-linked image · crop to fill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7: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the response under timed conditions.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Follow the command word throughout.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Leave</a:t>
            </a:r>
            <a:r>
              <a:t> two minutes to check evidence and judgement.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Feedback and Repair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COMPONENT 1  |  REVISION 3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3086100" cy="1962043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Feedback Codes: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74307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K = knowledge gap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 = evidence link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 = development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J = judgement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8: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Use</a:t>
            </a:r>
            <a:r>
              <a:t> the codes to diagnose your response.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Rewrite</a:t>
            </a:r>
            <a:r>
              <a:t> the weakest section.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Record</a:t>
            </a:r>
            <a:r>
              <a:t> one technique target for the next attempt.</a:t>
            </a:r>
          </a:p>
        </p:txBody>
      </p:sp>
      <p:sp>
        <p:nvSpPr>
          <p:cNvPr id="17" name="Image Placeholder - Montgomery Bus Boycott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Montgomery Bus Boycott case-study image · user to supply and crop to fill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2026-08-19T18:20:15.0660000Z</dcterms:created>
  <dcterms:modified xsi:type="dcterms:W3CDTF">2026-08-19T18:20:15.0660000Z</dcterms:modified>
</coreProperties>
</file>