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b9990dcffd54d7a" /><Relationship Type="http://schemas.openxmlformats.org/officeDocument/2006/relationships/extended-properties" Target="/docProps/app.xml" Id="R883901b66af34ef0" /><Relationship Type="http://schemas.openxmlformats.org/officeDocument/2006/relationships/officeDocument" Target="/ppt/presentation.xml" Id="Re7b79ce48d14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e201e93ac4049"/>
    <p:sldMasterId xmlns:r="http://schemas.openxmlformats.org/officeDocument/2006/relationships" id="2147483662" r:id="R64e3b811ef4a49c2"/>
  </p:sldMasterIdLst>
  <p:notesMasterIdLst>
    <p:notesMasterId xmlns:r="http://schemas.openxmlformats.org/officeDocument/2006/relationships" r:id="Re5f4ad3ae8834c8b"/>
  </p:notesMasterIdLst>
  <p:sldIdLst>
    <p:sldId xmlns:r="http://schemas.openxmlformats.org/officeDocument/2006/relationships" id="256" r:id="R817ba3f1f46241de"/>
    <p:sldId xmlns:r="http://schemas.openxmlformats.org/officeDocument/2006/relationships" id="257" r:id="R47e83deb661d4bf2"/>
    <p:sldId xmlns:r="http://schemas.openxmlformats.org/officeDocument/2006/relationships" id="258" r:id="Rd947e89f765b4361"/>
    <p:sldId xmlns:r="http://schemas.openxmlformats.org/officeDocument/2006/relationships" id="259" r:id="R72bb7feeee7a46dc"/>
    <p:sldId xmlns:r="http://schemas.openxmlformats.org/officeDocument/2006/relationships" id="260" r:id="Rbc514875d89f47a4"/>
    <p:sldId xmlns:r="http://schemas.openxmlformats.org/officeDocument/2006/relationships" id="261" r:id="R41570ef92981403a"/>
    <p:sldId xmlns:r="http://schemas.openxmlformats.org/officeDocument/2006/relationships" id="262" r:id="Rcdb9fb8eabc6405b"/>
    <p:sldId xmlns:r="http://schemas.openxmlformats.org/officeDocument/2006/relationships" id="263" r:id="R1b768b2f72234725"/>
    <p:sldId xmlns:r="http://schemas.openxmlformats.org/officeDocument/2006/relationships" id="264" r:id="Rb8b9b0086f554859"/>
    <p:sldId xmlns:r="http://schemas.openxmlformats.org/officeDocument/2006/relationships" id="265" r:id="R7d6cba44933d49ad"/>
    <p:sldId xmlns:r="http://schemas.openxmlformats.org/officeDocument/2006/relationships" id="266" r:id="R11c09bd973954b10"/>
    <p:sldId xmlns:r="http://schemas.openxmlformats.org/officeDocument/2006/relationships" id="267" r:id="Rf2db4b091e8d4e0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7dd296eaa274afb" /><Relationship Type="http://schemas.openxmlformats.org/officeDocument/2006/relationships/slideMaster" Target="/ppt/slideMasters/slideMaster1.xml" Id="Ra33e201e93ac4049" /><Relationship Type="http://schemas.openxmlformats.org/officeDocument/2006/relationships/slideMaster" Target="/ppt/slideMasters/slideMaster2.xml" Id="R64e3b811ef4a49c2" /><Relationship Type="http://schemas.openxmlformats.org/officeDocument/2006/relationships/notesMaster" Target="/ppt/notesMasters/notesMaster1.xml" Id="Re5f4ad3ae8834c8b" /><Relationship Type="http://schemas.openxmlformats.org/officeDocument/2006/relationships/presProps" Target="/ppt/presProps.xml" Id="R730a415b3a6f4482" /><Relationship Type="http://schemas.openxmlformats.org/officeDocument/2006/relationships/viewProps" Target="/ppt/viewProps.xml" Id="R572314cacbf94569" /><Relationship Type="http://schemas.openxmlformats.org/officeDocument/2006/relationships/tableStyles" Target="/ppt/tableStyles.xml" Id="R6da8605aa1c14c45" /><Relationship Type="http://schemas.openxmlformats.org/officeDocument/2006/relationships/slide" Target="/ppt/slides/slide1.xml" Id="R817ba3f1f46241de" /><Relationship Type="http://schemas.openxmlformats.org/officeDocument/2006/relationships/slide" Target="/ppt/slides/slide2.xml" Id="R47e83deb661d4bf2" /><Relationship Type="http://schemas.openxmlformats.org/officeDocument/2006/relationships/slide" Target="/ppt/slides/slide3.xml" Id="Rd947e89f765b4361" /><Relationship Type="http://schemas.openxmlformats.org/officeDocument/2006/relationships/slide" Target="/ppt/slides/slide4.xml" Id="R72bb7feeee7a46dc" /><Relationship Type="http://schemas.openxmlformats.org/officeDocument/2006/relationships/slide" Target="/ppt/slides/slide5.xml" Id="Rbc514875d89f47a4" /><Relationship Type="http://schemas.openxmlformats.org/officeDocument/2006/relationships/slide" Target="/ppt/slides/slide6.xml" Id="R41570ef92981403a" /><Relationship Type="http://schemas.openxmlformats.org/officeDocument/2006/relationships/slide" Target="/ppt/slides/slide7.xml" Id="Rcdb9fb8eabc6405b" /><Relationship Type="http://schemas.openxmlformats.org/officeDocument/2006/relationships/slide" Target="/ppt/slides/slide8.xml" Id="R1b768b2f72234725" /><Relationship Type="http://schemas.openxmlformats.org/officeDocument/2006/relationships/slide" Target="/ppt/slides/slide9.xml" Id="Rb8b9b0086f554859" /><Relationship Type="http://schemas.openxmlformats.org/officeDocument/2006/relationships/slide" Target="/ppt/slides/slide10.xml" Id="R7d6cba44933d49ad" /><Relationship Type="http://schemas.openxmlformats.org/officeDocument/2006/relationships/slide" Target="/ppt/slides/slide11.xml" Id="R11c09bd973954b10" /><Relationship Type="http://schemas.openxmlformats.org/officeDocument/2006/relationships/slide" Target="/ppt/slides/slide12.xml" Id="Rf2db4b091e8d4e0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3c74e7762234fe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d8a31d9e3fc48ba" /><Relationship Type="http://schemas.openxmlformats.org/officeDocument/2006/relationships/notesMaster" Target="/ppt/notesMasters/notesMaster1.xml" Id="R36b2aaedaf7349d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3c7d16f7fd3406d" /><Relationship Type="http://schemas.openxmlformats.org/officeDocument/2006/relationships/notesMaster" Target="/ppt/notesMasters/notesMaster1.xml" Id="Rd145ed834c8a423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87006eaed154ab7" /><Relationship Type="http://schemas.openxmlformats.org/officeDocument/2006/relationships/notesMaster" Target="/ppt/notesMasters/notesMaster1.xml" Id="R028e9b3c14564a6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873c69fdd8d4ffd" /><Relationship Type="http://schemas.openxmlformats.org/officeDocument/2006/relationships/notesMaster" Target="/ppt/notesMasters/notesMaster1.xml" Id="R1574997725d94b8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4702f40279d4b9c" /><Relationship Type="http://schemas.openxmlformats.org/officeDocument/2006/relationships/notesMaster" Target="/ppt/notesMasters/notesMaster1.xml" Id="R40698b9e1d0344d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b4e33371e494aa1" /><Relationship Type="http://schemas.openxmlformats.org/officeDocument/2006/relationships/notesMaster" Target="/ppt/notesMasters/notesMaster1.xml" Id="Rcaf419a5338643e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febd4e99be342a3" /><Relationship Type="http://schemas.openxmlformats.org/officeDocument/2006/relationships/notesMaster" Target="/ppt/notesMasters/notesMaster1.xml" Id="R9b2c9d6554d9407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16992dd16994634" /><Relationship Type="http://schemas.openxmlformats.org/officeDocument/2006/relationships/notesMaster" Target="/ppt/notesMasters/notesMaster1.xml" Id="Rcfd4c15fee8143a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fa84d40861d440d" /><Relationship Type="http://schemas.openxmlformats.org/officeDocument/2006/relationships/notesMaster" Target="/ppt/notesMasters/notesMaster1.xml" Id="R58ad2ee2ac4544a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1211b0989244950" /><Relationship Type="http://schemas.openxmlformats.org/officeDocument/2006/relationships/notesMaster" Target="/ppt/notesMasters/notesMaster1.xml" Id="R0de41805fe854d2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a9a7b797aac47c1" /><Relationship Type="http://schemas.openxmlformats.org/officeDocument/2006/relationships/notesMaster" Target="/ppt/notesMasters/notesMaster1.xml" Id="Re4685df29f6b4ec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37eeca25c5e4439" /><Relationship Type="http://schemas.openxmlformats.org/officeDocument/2006/relationships/notesMaster" Target="/ppt/notesMasters/notesMaster1.xml" Id="R9436142849c14df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https://www.darwinproject.ac.uk/commentary/evolution/natural-selection</a:t>
            </a:r>
          </a:p>
          <a:p xmlns:a="http://schemas.openxmlformats.org/drawingml/2006/main">
            <a:r>
              <a:t>- https://www.nhm.ac.uk/discover/human-evolution.html</a:t>
            </a:r>
          </a:p>
          <a:p xmlns:a="http://schemas.openxmlformats.org/drawingml/2006/main">
            <a:r>
              <a:t>- https://suttacentral.net/mn86/en/nyanamoli-thera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https://www.darwinproject.ac.uk/commentary/evolution/natural-selection</a:t>
            </a:r>
          </a:p>
          <a:p xmlns:a="http://schemas.openxmlformats.org/drawingml/2006/main">
            <a:r>
              <a:t>- https://www.nhm.ac.uk/discover/human-evolution.html</a:t>
            </a:r>
          </a:p>
          <a:p xmlns:a="http://schemas.openxmlformats.org/drawingml/2006/main">
            <a:r>
              <a:t>- https://suttacentral.net/mn86/en/nyanamoli-thera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https://www.darwinproject.ac.uk/commentary/evolution/natural-selection</a:t>
            </a:r>
          </a:p>
          <a:p xmlns:a="http://schemas.openxmlformats.org/drawingml/2006/main">
            <a:r>
              <a:t>- https://www.nhm.ac.uk/discover/human-evolution.html</a:t>
            </a:r>
          </a:p>
          <a:p xmlns:a="http://schemas.openxmlformats.org/drawingml/2006/main">
            <a:r>
              <a:t>- https://suttacentral.net/mn86/en/nyanamoli-thera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https://www.darwinproject.ac.uk/commentary/evolution/natural-selection</a:t>
            </a:r>
          </a:p>
          <a:p xmlns:a="http://schemas.openxmlformats.org/drawingml/2006/main">
            <a:r>
              <a:t>- https://www.nhm.ac.uk/discover/human-evolution.html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https://suttacentral.net/mn86/en/nyanamoli-thera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9bc1d2c834af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ec519aeb64cd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d8328c8d547f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cdb9cf2a14017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2f5b8be014000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5449baa707145b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207ee48d3c44a23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0ad11fecbb6470a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1d3073f7def4bd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392c77b55498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34d86a92648a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a98cca8ff49e5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8ee074dac4bd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bd00497ab4bbf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9cb00f4c2413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2b534012e4af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8d694e55b4800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5dee2a6c2704c47" /><Relationship Type="http://schemas.openxmlformats.org/officeDocument/2006/relationships/slideLayout" Target="/ppt/slideLayouts/slideLayout1.xml" Id="Re8139e2bf8a5408d" /><Relationship Type="http://schemas.openxmlformats.org/officeDocument/2006/relationships/slideLayout" Target="/ppt/slideLayouts/slideLayout2.xml" Id="R3f800d925065491c" /><Relationship Type="http://schemas.openxmlformats.org/officeDocument/2006/relationships/slideLayout" Target="/ppt/slideLayouts/slideLayout3.xml" Id="Rf7265738f3f04e00" /><Relationship Type="http://schemas.openxmlformats.org/officeDocument/2006/relationships/slideLayout" Target="/ppt/slideLayouts/slideLayout4.xml" Id="R6214b879cdf84294" /><Relationship Type="http://schemas.openxmlformats.org/officeDocument/2006/relationships/slideLayout" Target="/ppt/slideLayouts/slideLayout5.xml" Id="R08b7191028fe4335" /><Relationship Type="http://schemas.openxmlformats.org/officeDocument/2006/relationships/slideLayout" Target="/ppt/slideLayouts/slideLayout6.xml" Id="R1fbea9b3d25c4823" /><Relationship Type="http://schemas.openxmlformats.org/officeDocument/2006/relationships/slideLayout" Target="/ppt/slideLayouts/slideLayout7.xml" Id="R3dfd074796594b28" /><Relationship Type="http://schemas.openxmlformats.org/officeDocument/2006/relationships/slideLayout" Target="/ppt/slideLayouts/slideLayout8.xml" Id="R5b33284516994af0" /><Relationship Type="http://schemas.openxmlformats.org/officeDocument/2006/relationships/slideLayout" Target="/ppt/slideLayouts/slideLayout9.xml" Id="R558fe140dfea478f" /><Relationship Type="http://schemas.openxmlformats.org/officeDocument/2006/relationships/slideLayout" Target="/ppt/slideLayouts/slideLayout10.xml" Id="R74ea429d11114200" /><Relationship Type="http://schemas.openxmlformats.org/officeDocument/2006/relationships/slideLayout" Target="/ppt/slideLayouts/slideLayout11.xml" Id="Rcf4928e9113941be" /><Relationship Type="http://schemas.openxmlformats.org/officeDocument/2006/relationships/slideLayout" Target="/ppt/slideLayouts/slideLayout12.xml" Id="Rec5d4b10800d4cec" /><Relationship Type="http://schemas.openxmlformats.org/officeDocument/2006/relationships/slideLayout" Target="/ppt/slideLayouts/slideLayout13.xml" Id="Rbc31f8e8390d46c5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f3e2b755d7734ea4" /><Relationship Type="http://schemas.openxmlformats.org/officeDocument/2006/relationships/slideLayout" Target="/ppt/slideLayouts/slideLayout14.xml" Id="R75cb967aa9294c7f" /><Relationship Type="http://schemas.openxmlformats.org/officeDocument/2006/relationships/slideLayout" Target="/ppt/slideLayouts/slideLayout15.xml" Id="R356fc7becbf64d8a" /><Relationship Type="http://schemas.openxmlformats.org/officeDocument/2006/relationships/slideLayout" Target="/ppt/slideLayouts/slideLayout16.xml" Id="R94ecb7e627fd4be4" /><Relationship Type="http://schemas.openxmlformats.org/officeDocument/2006/relationships/slideLayout" Target="/ppt/slideLayouts/slideLayout17.xml" Id="R0890983721c2446b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39e2bf8a5408d"/>
    <p:sldLayoutId xmlns:r="http://schemas.openxmlformats.org/officeDocument/2006/relationships" id="2147483650" r:id="R3f800d925065491c"/>
    <p:sldLayoutId xmlns:r="http://schemas.openxmlformats.org/officeDocument/2006/relationships" id="2147483651" r:id="Rf7265738f3f04e00"/>
    <p:sldLayoutId xmlns:r="http://schemas.openxmlformats.org/officeDocument/2006/relationships" id="2147483652" r:id="R6214b879cdf84294"/>
    <p:sldLayoutId xmlns:r="http://schemas.openxmlformats.org/officeDocument/2006/relationships" id="2147483653" r:id="R08b7191028fe4335"/>
    <p:sldLayoutId xmlns:r="http://schemas.openxmlformats.org/officeDocument/2006/relationships" id="2147483654" r:id="R1fbea9b3d25c4823"/>
    <p:sldLayoutId xmlns:r="http://schemas.openxmlformats.org/officeDocument/2006/relationships" id="2147483655" r:id="R3dfd074796594b28"/>
    <p:sldLayoutId xmlns:r="http://schemas.openxmlformats.org/officeDocument/2006/relationships" id="2147483656" r:id="R5b33284516994af0"/>
    <p:sldLayoutId xmlns:r="http://schemas.openxmlformats.org/officeDocument/2006/relationships" id="2147483657" r:id="R558fe140dfea478f"/>
    <p:sldLayoutId xmlns:r="http://schemas.openxmlformats.org/officeDocument/2006/relationships" id="2147483658" r:id="R74ea429d11114200"/>
    <p:sldLayoutId xmlns:r="http://schemas.openxmlformats.org/officeDocument/2006/relationships" id="2147483659" r:id="Rcf4928e9113941be"/>
    <p:sldLayoutId xmlns:r="http://schemas.openxmlformats.org/officeDocument/2006/relationships" id="2147483660" r:id="Rec5d4b10800d4cec"/>
    <p:sldLayoutId xmlns:r="http://schemas.openxmlformats.org/officeDocument/2006/relationships" id="2147483661" r:id="Rbc31f8e8390d46c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75cb967aa9294c7f"/>
    <p:sldLayoutId xmlns:r="http://schemas.openxmlformats.org/officeDocument/2006/relationships" id="2147483664" r:id="R356fc7becbf64d8a"/>
    <p:sldLayoutId xmlns:r="http://schemas.openxmlformats.org/officeDocument/2006/relationships" id="2147483665" r:id="R94ecb7e627fd4be4"/>
    <p:sldLayoutId xmlns:r="http://schemas.openxmlformats.org/officeDocument/2006/relationships" id="2147483666" r:id="R0890983721c2446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f0ae1ed534368" /><Relationship Type="http://schemas.openxmlformats.org/officeDocument/2006/relationships/notesSlide" Target="/ppt/notesSlides/notesSlide1.xml" Id="R1c1c21846a764ee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723464ec1834818" /><Relationship Type="http://schemas.openxmlformats.org/officeDocument/2006/relationships/notesSlide" Target="/ppt/notesSlides/notesSlide10.xml" Id="Rcbd986b1ffbd4b9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266df081a294d98" /><Relationship Type="http://schemas.openxmlformats.org/officeDocument/2006/relationships/hyperlink" Target="https://www.eduqas.co.uk/media/w42hvhgp/eduqas-gcse-rs-spec-full-from-2016-e-1109.pdf" TargetMode="External" Id="R17b5fd04f21f442f" /><Relationship Type="http://schemas.openxmlformats.org/officeDocument/2006/relationships/hyperlink" Target="https://www.biblegateway.com/versions/New-Revised-Standard-Version-Updated-Edition-NRSVue-Bible/" TargetMode="External" Id="R05b36fd68ec74edd" /><Relationship Type="http://schemas.openxmlformats.org/officeDocument/2006/relationships/hyperlink" Target="https://www.biblegateway.com/versions/New-Revised-Standard-Version-Updated-Edition-NRSVue-Bible/" TargetMode="External" Id="R641ef8c9b9c243a7" /><Relationship Type="http://schemas.openxmlformats.org/officeDocument/2006/relationships/hyperlink" Target="https://www.biblegateway.com/versions/New-Revised-Standard-Version-Updated-Edition-NRSVue-Bible/" TargetMode="External" Id="R89289bb570eb4d2e" /><Relationship Type="http://schemas.openxmlformats.org/officeDocument/2006/relationships/hyperlink" Target="https://www.biblegateway.com/versions/New-Revised-Standard-Version-Updated-Edition-NRSVue-Bible/" TargetMode="External" Id="R01115e26d95f483a" /><Relationship Type="http://schemas.openxmlformats.org/officeDocument/2006/relationships/hyperlink" Target="https://www.darwinproject.ac.uk/commentary/evolution/natural-selection" TargetMode="External" Id="R107a5762d93f4f9f" /><Relationship Type="http://schemas.openxmlformats.org/officeDocument/2006/relationships/hyperlink" Target="https://www.nhm.ac.uk/discover/human-evolution.html" TargetMode="External" Id="Rbfceb3defab74d01" /><Relationship Type="http://schemas.openxmlformats.org/officeDocument/2006/relationships/notesSlide" Target="/ppt/notesSlides/notesSlide11.xml" Id="R2a37037a1bd3470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64238fc25adc40e1" /><Relationship Type="http://schemas.openxmlformats.org/officeDocument/2006/relationships/hyperlink" Target="https://suttacentral.net/mn86/en/nyanamoli-thera" TargetMode="External" Id="Rae6a6101457f49fb" /><Relationship Type="http://schemas.openxmlformats.org/officeDocument/2006/relationships/hyperlink" Target="https://www.ohchr.org/Documents/HRBodies/HRCouncil/FFM-Myanmar/A_HRC_39_CRP.2.pdf" TargetMode="External" Id="Rd46c384ef8b641b6" /><Relationship Type="http://schemas.openxmlformats.org/officeDocument/2006/relationships/hyperlink" Target="https://understandinghumanism.org.uk/area/humanist-ceremonies/" TargetMode="External" Id="Rd198a87501894ff6" /><Relationship Type="http://schemas.openxmlformats.org/officeDocument/2006/relationships/notesSlide" Target="/ppt/notesSlides/notesSlide12.xml" Id="Rfcd5936c4d5d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8acfcb0760004e11" /><Relationship Type="http://schemas.openxmlformats.org/officeDocument/2006/relationships/notesSlide" Target="/ppt/notesSlides/notesSlide2.xml" Id="R84047efe199c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b6cba6ff3dfa4180" /><Relationship Type="http://schemas.openxmlformats.org/officeDocument/2006/relationships/notesSlide" Target="/ppt/notesSlides/notesSlide3.xml" Id="R1db25ea0340e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124fba5409c490f" /><Relationship Type="http://schemas.openxmlformats.org/officeDocument/2006/relationships/notesSlide" Target="/ppt/notesSlides/notesSlide4.xml" Id="R7dbda09b568d4d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498eda116ea4bfc" /><Relationship Type="http://schemas.openxmlformats.org/officeDocument/2006/relationships/notesSlide" Target="/ppt/notesSlides/notesSlide5.xml" Id="Rc04376da034f4a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ece8ef8e0234dba" /><Relationship Type="http://schemas.openxmlformats.org/officeDocument/2006/relationships/notesSlide" Target="/ppt/notesSlides/notesSlide6.xml" Id="R4a73aee82c8c44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cea0fa9910f04685" /><Relationship Type="http://schemas.openxmlformats.org/officeDocument/2006/relationships/notesSlide" Target="/ppt/notesSlides/notesSlide7.xml" Id="Rc3118754300b40a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c6aa06ece7cb4c04" /><Relationship Type="http://schemas.openxmlformats.org/officeDocument/2006/relationships/notesSlide" Target="/ppt/notesSlides/notesSlide8.xml" Id="Rd1fa3bdb0a014e6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0c3704c331ce47a5" /><Relationship Type="http://schemas.openxmlformats.org/officeDocument/2006/relationships/notesSlide" Target="/ppt/notesSlides/notesSlide9.xml" Id="R032bde97c71b480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269FADA-04D4-4D2A-8970-A44F112AD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4C380EBF-48F5-4863-B0E5-CC3DF3FD6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Component 1
Cumulative Retrieval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can you retrieve accurately before checking?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COMPONENT 1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COMPONENT 1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COMPONENT 1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7b5fd04f21f442f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5b36fd68ec74edd"/>
              </a:rPr>
              <a:t>1 Corinthians 6:19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41ef8c9b9c243a7"/>
              </a:rPr>
              <a:t>Galatians 3:28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9289bb570eb4d2e"/>
              </a:rPr>
              <a:t>Micah 6:8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1115e26d95f483a"/>
              </a:rPr>
              <a:t>Genesis 1:27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Darwin Correspondence Project, University of Cambridge.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07a5762d93f4f9f"/>
              </a:rPr>
              <a:t>Natural selection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Natural History Museum.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fceb3defab74d01"/>
              </a:rPr>
              <a:t>Human evolution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COMPONENT 1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e6a6101457f49fb"/>
              </a:rPr>
              <a:t>Angulimala Sutta, MN 86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UN Office of the High Commissioner for Human Rights.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46c384ef8b641b6"/>
              </a:rPr>
              <a:t>Detailed findings of the independent international fact-finding mission on Myanmar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Understanding Humanism.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198a87501894ff6"/>
              </a:rPr>
              <a:t>Humanist ceremonies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Closed-Book Recall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five accurate points about Sexual Ethics.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Include</a:t>
            </a:r>
            <a:r>
              <a:t> at least three technical terms.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Star</a:t>
            </a:r>
            <a:r>
              <a:t> the point you are least certain about.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29146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Check: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 from memory first.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precise subject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one uncertainty to revisit.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exual Ethic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Sexual Ethics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Rebuild the Evidence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5717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Recall Cues: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evolution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Darwin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creation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science</a:t>
            </a:r>
          </a:p>
        </p:txBody>
      </p:sp>
      <p:sp>
        <p:nvSpPr>
          <p:cNvPr id="14" name="Image Placeholder - Evolution and Creation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Evolution and Creation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Reconstruct</a:t>
            </a:r>
            <a:r>
              <a:t> one relevant teaching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its source or named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it supports Evolution and Creation.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Make a Term Web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forgiveness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transformation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crime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Buddhism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Define</a:t>
            </a:r>
            <a:r>
              <a:t> each term without notes.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Connect</a:t>
            </a:r>
            <a:r>
              <a:t> the terms with labelled arrows.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one sentence explaining the strongest link.</a:t>
            </a:r>
          </a:p>
        </p:txBody>
      </p:sp>
      <p:sp>
        <p:nvSpPr>
          <p:cNvPr id="17" name="Image Placeholder - Angulimala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Angulimala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Sequence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Ideas to Order: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religious intolerance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extremism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Buddhism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peace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Arrange</a:t>
            </a:r>
            <a:r>
              <a:t> the ideas into a logical teaching chain.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Justify</a:t>
            </a:r>
            <a:r>
              <a:t> the position of each idea.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the chain against your notes.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yanmar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9772"/>
            <a:ext cx="5596604" cy="3441478"/>
          </a:xfrm>
          <a:prstGeom xmlns:a="http://schemas.openxmlformats.org/drawingml/2006/main" prst="roundRect">
            <a:avLst>
              <a:gd name="adj" fmla="val 830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Myanmar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Find the Odd One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2575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Candidate Terms: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gender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equality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ordination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roles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the least useful term for this topic.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Defend</a:t>
            </a:r>
            <a:r>
              <a:t> your choice with a precise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Replace</a:t>
            </a:r>
            <a:r>
              <a:t> it with a stronger term.</a:t>
            </a:r>
          </a:p>
        </p:txBody>
      </p:sp>
      <p:sp>
        <p:nvSpPr>
          <p:cNvPr id="17" name="Image Placeholder - Gender Equalit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Gender Equality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Rapid Retrieval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Answer</a:t>
            </a:r>
            <a:r>
              <a:t> the three cues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Keep</a:t>
            </a:r>
            <a:r>
              <a:t> each answer to one precise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and improve one answer.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24003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Rapid Cues: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Who or what is central to Humanist Funerals?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teaching supports it?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Why does it matter?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Humanist Funerals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Humanist Funerals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Use What You Know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0574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“What does the Lord require of you but to do justice, love kindness, and walk humbly with your God?”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Micah 6:8 · Bible Gateway</a:t>
            </a:r>
          </a:p>
        </p:txBody>
      </p:sp>
      <p:sp>
        <p:nvSpPr>
          <p:cNvPr id="14" name="Image Placeholder - Punishment and Justic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Punishment and Justice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the teaching or fact shown.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what it helps a believer understand.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limit on what it proves.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Check and Correct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Return</a:t>
            </a:r>
            <a:r>
              <a:t> to your first answer in this lesson.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Correct</a:t>
            </a:r>
            <a:r>
              <a:t> three gaps in a different colour.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one retrieval prompt for next time.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2575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Checking Method: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971675"/>
          </a:xfrm>
          <a:prstGeom xmlns:a="http://schemas.openxmlformats.org/drawingml/2006/main" prst="roundRect">
            <a:avLst>
              <a:gd name="adj" fmla="val 144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 missing knowledge in another colour.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Correct imprecise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Record one topic for later retrieval.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Human Dignit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78372"/>
            <a:ext cx="5596604" cy="3212878"/>
          </a:xfrm>
          <a:prstGeom xmlns:a="http://schemas.openxmlformats.org/drawingml/2006/main" prst="roundRect">
            <a:avLst>
              <a:gd name="adj" fmla="val 8894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 Dignity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2026-08-19T18:20:04.4430000Z</dcterms:created>
  <dcterms:modified xsi:type="dcterms:W3CDTF">2026-08-19T18:20:04.4430000Z</dcterms:modified>
</coreProperties>
</file>