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08e2643e8064313" /><Relationship Type="http://schemas.openxmlformats.org/officeDocument/2006/relationships/extended-properties" Target="/docProps/app.xml" Id="R1c54c98bd88c4314" /><Relationship Type="http://schemas.openxmlformats.org/officeDocument/2006/relationships/officeDocument" Target="/ppt/presentation.xml" Id="Ra408daa7cc80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7f09d11754d73"/>
    <p:sldMasterId xmlns:r="http://schemas.openxmlformats.org/officeDocument/2006/relationships" id="2147483662" r:id="R6f0ec03fc0114043"/>
  </p:sldMasterIdLst>
  <p:notesMasterIdLst>
    <p:notesMasterId xmlns:r="http://schemas.openxmlformats.org/officeDocument/2006/relationships" r:id="R020e47c8243f4cc3"/>
  </p:notesMasterIdLst>
  <p:sldIdLst>
    <p:sldId xmlns:r="http://schemas.openxmlformats.org/officeDocument/2006/relationships" id="256" r:id="Rb724a72416c44473"/>
    <p:sldId xmlns:r="http://schemas.openxmlformats.org/officeDocument/2006/relationships" id="257" r:id="Ra4838b4b974347e7"/>
    <p:sldId xmlns:r="http://schemas.openxmlformats.org/officeDocument/2006/relationships" id="258" r:id="R4c8bd20ee75347e6"/>
    <p:sldId xmlns:r="http://schemas.openxmlformats.org/officeDocument/2006/relationships" id="259" r:id="Rf6a8b3b99fb24d54"/>
    <p:sldId xmlns:r="http://schemas.openxmlformats.org/officeDocument/2006/relationships" id="260" r:id="Rb28b1fe8a1b34eda"/>
    <p:sldId xmlns:r="http://schemas.openxmlformats.org/officeDocument/2006/relationships" id="261" r:id="R54497307eca547ec"/>
    <p:sldId xmlns:r="http://schemas.openxmlformats.org/officeDocument/2006/relationships" id="262" r:id="R9902fcc6781147db"/>
    <p:sldId xmlns:r="http://schemas.openxmlformats.org/officeDocument/2006/relationships" id="263" r:id="Rb0ec7a16ec2c46c6"/>
    <p:sldId xmlns:r="http://schemas.openxmlformats.org/officeDocument/2006/relationships" id="264" r:id="R4115df811ead4aed"/>
    <p:sldId xmlns:r="http://schemas.openxmlformats.org/officeDocument/2006/relationships" id="265" r:id="Rd5d8f0fb61074951"/>
    <p:sldId xmlns:r="http://schemas.openxmlformats.org/officeDocument/2006/relationships" id="266" r:id="R56aecfe6c1e34b28"/>
    <p:sldId xmlns:r="http://schemas.openxmlformats.org/officeDocument/2006/relationships" id="267" r:id="Ra93577836090400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71fd4bfdfb45bb" /><Relationship Type="http://schemas.openxmlformats.org/officeDocument/2006/relationships/slideMaster" Target="/ppt/slideMasters/slideMaster1.xml" Id="Rc0a7f09d11754d73" /><Relationship Type="http://schemas.openxmlformats.org/officeDocument/2006/relationships/slideMaster" Target="/ppt/slideMasters/slideMaster2.xml" Id="R6f0ec03fc0114043" /><Relationship Type="http://schemas.openxmlformats.org/officeDocument/2006/relationships/notesMaster" Target="/ppt/notesMasters/notesMaster1.xml" Id="R020e47c8243f4cc3" /><Relationship Type="http://schemas.openxmlformats.org/officeDocument/2006/relationships/presProps" Target="/ppt/presProps.xml" Id="Rfac1274d22a24419" /><Relationship Type="http://schemas.openxmlformats.org/officeDocument/2006/relationships/viewProps" Target="/ppt/viewProps.xml" Id="R47746b62aea44fb8" /><Relationship Type="http://schemas.openxmlformats.org/officeDocument/2006/relationships/tableStyles" Target="/ppt/tableStyles.xml" Id="R9eec97093ae04438" /><Relationship Type="http://schemas.openxmlformats.org/officeDocument/2006/relationships/slide" Target="/ppt/slides/slide1.xml" Id="Rb724a72416c44473" /><Relationship Type="http://schemas.openxmlformats.org/officeDocument/2006/relationships/slide" Target="/ppt/slides/slide2.xml" Id="Ra4838b4b974347e7" /><Relationship Type="http://schemas.openxmlformats.org/officeDocument/2006/relationships/slide" Target="/ppt/slides/slide3.xml" Id="R4c8bd20ee75347e6" /><Relationship Type="http://schemas.openxmlformats.org/officeDocument/2006/relationships/slide" Target="/ppt/slides/slide4.xml" Id="Rf6a8b3b99fb24d54" /><Relationship Type="http://schemas.openxmlformats.org/officeDocument/2006/relationships/slide" Target="/ppt/slides/slide5.xml" Id="Rb28b1fe8a1b34eda" /><Relationship Type="http://schemas.openxmlformats.org/officeDocument/2006/relationships/slide" Target="/ppt/slides/slide6.xml" Id="R54497307eca547ec" /><Relationship Type="http://schemas.openxmlformats.org/officeDocument/2006/relationships/slide" Target="/ppt/slides/slide7.xml" Id="R9902fcc6781147db" /><Relationship Type="http://schemas.openxmlformats.org/officeDocument/2006/relationships/slide" Target="/ppt/slides/slide8.xml" Id="Rb0ec7a16ec2c46c6" /><Relationship Type="http://schemas.openxmlformats.org/officeDocument/2006/relationships/slide" Target="/ppt/slides/slide9.xml" Id="R4115df811ead4aed" /><Relationship Type="http://schemas.openxmlformats.org/officeDocument/2006/relationships/slide" Target="/ppt/slides/slide10.xml" Id="Rd5d8f0fb61074951" /><Relationship Type="http://schemas.openxmlformats.org/officeDocument/2006/relationships/slide" Target="/ppt/slides/slide11.xml" Id="R56aecfe6c1e34b28" /><Relationship Type="http://schemas.openxmlformats.org/officeDocument/2006/relationships/slide" Target="/ppt/slides/slide12.xml" Id="Ra93577836090400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c764f331338413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c7cc856f5aa425a" /><Relationship Type="http://schemas.openxmlformats.org/officeDocument/2006/relationships/notesMaster" Target="/ppt/notesMasters/notesMaster1.xml" Id="R33affd948cac456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b57134da1744146" /><Relationship Type="http://schemas.openxmlformats.org/officeDocument/2006/relationships/notesMaster" Target="/ppt/notesMasters/notesMaster1.xml" Id="R8e05f4c9916c4ad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193464eac9a46b1" /><Relationship Type="http://schemas.openxmlformats.org/officeDocument/2006/relationships/notesMaster" Target="/ppt/notesMasters/notesMaster1.xml" Id="Rb5607e1b39d44d8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94e5ae3d7f94c77" /><Relationship Type="http://schemas.openxmlformats.org/officeDocument/2006/relationships/notesMaster" Target="/ppt/notesMasters/notesMaster1.xml" Id="Rf1d10bf7e6d844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ad2332cc4e348d5" /><Relationship Type="http://schemas.openxmlformats.org/officeDocument/2006/relationships/notesMaster" Target="/ppt/notesMasters/notesMaster1.xml" Id="Rf00128f14b994a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445fa122d40476f" /><Relationship Type="http://schemas.openxmlformats.org/officeDocument/2006/relationships/notesMaster" Target="/ppt/notesMasters/notesMaster1.xml" Id="Rce461da325454f2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9c45926da94115" /><Relationship Type="http://schemas.openxmlformats.org/officeDocument/2006/relationships/notesMaster" Target="/ppt/notesMasters/notesMaster1.xml" Id="R39d376d38bcf44c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95bc33e2154e28" /><Relationship Type="http://schemas.openxmlformats.org/officeDocument/2006/relationships/notesMaster" Target="/ppt/notesMasters/notesMaster1.xml" Id="Rfbce850148a9494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3283cd34b544e85" /><Relationship Type="http://schemas.openxmlformats.org/officeDocument/2006/relationships/notesMaster" Target="/ppt/notesMasters/notesMaster1.xml" Id="Rc6aed0c43c5b4fe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47ef67c0a8d4646" /><Relationship Type="http://schemas.openxmlformats.org/officeDocument/2006/relationships/notesMaster" Target="/ppt/notesMasters/notesMaster1.xml" Id="Re9e6958b2c60479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0b9d9cb69a44c3d" /><Relationship Type="http://schemas.openxmlformats.org/officeDocument/2006/relationships/notesMaster" Target="/ppt/notesMasters/notesMaster1.xml" Id="Raa78c6711b38499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dbd3aff706b4a1f" /><Relationship Type="http://schemas.openxmlformats.org/officeDocument/2006/relationships/notesMaster" Target="/ppt/notesMasters/notesMaster1.xml" Id="Rd79bd6d7ef364d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1d5811742487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f58b79760433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3fa597bc747f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79575360c487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c01360c6c4f8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f3e4d40eb65402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8a1baa093074a3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e163c67866f4df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7b9bd779414466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5b7730ac14c9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d3f1d192b4bb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f23e14580427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227f751684c0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920298efb497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773a7b1c34e5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2cd702a0445a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58c564f0c438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d2cbe5e53fc4f73" /><Relationship Type="http://schemas.openxmlformats.org/officeDocument/2006/relationships/slideLayout" Target="/ppt/slideLayouts/slideLayout1.xml" Id="Rb5a0f965722b4d44" /><Relationship Type="http://schemas.openxmlformats.org/officeDocument/2006/relationships/slideLayout" Target="/ppt/slideLayouts/slideLayout2.xml" Id="R7608217d35de43d9" /><Relationship Type="http://schemas.openxmlformats.org/officeDocument/2006/relationships/slideLayout" Target="/ppt/slideLayouts/slideLayout3.xml" Id="R74923ddfc7814c03" /><Relationship Type="http://schemas.openxmlformats.org/officeDocument/2006/relationships/slideLayout" Target="/ppt/slideLayouts/slideLayout4.xml" Id="R13c9c19645fe422c" /><Relationship Type="http://schemas.openxmlformats.org/officeDocument/2006/relationships/slideLayout" Target="/ppt/slideLayouts/slideLayout5.xml" Id="R66818eb33883480a" /><Relationship Type="http://schemas.openxmlformats.org/officeDocument/2006/relationships/slideLayout" Target="/ppt/slideLayouts/slideLayout6.xml" Id="Ra3893242217949ed" /><Relationship Type="http://schemas.openxmlformats.org/officeDocument/2006/relationships/slideLayout" Target="/ppt/slideLayouts/slideLayout7.xml" Id="R731c65cd1c744aff" /><Relationship Type="http://schemas.openxmlformats.org/officeDocument/2006/relationships/slideLayout" Target="/ppt/slideLayouts/slideLayout8.xml" Id="R13d0aca1a5244ef2" /><Relationship Type="http://schemas.openxmlformats.org/officeDocument/2006/relationships/slideLayout" Target="/ppt/slideLayouts/slideLayout9.xml" Id="Rc07ec5abb11d4ce6" /><Relationship Type="http://schemas.openxmlformats.org/officeDocument/2006/relationships/slideLayout" Target="/ppt/slideLayouts/slideLayout10.xml" Id="R8c4169c2060a4d82" /><Relationship Type="http://schemas.openxmlformats.org/officeDocument/2006/relationships/slideLayout" Target="/ppt/slideLayouts/slideLayout11.xml" Id="R4525961478084d55" /><Relationship Type="http://schemas.openxmlformats.org/officeDocument/2006/relationships/slideLayout" Target="/ppt/slideLayouts/slideLayout12.xml" Id="R372fc04837584270" /><Relationship Type="http://schemas.openxmlformats.org/officeDocument/2006/relationships/slideLayout" Target="/ppt/slideLayouts/slideLayout13.xml" Id="Reefd71b323aa456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e85dcabbdce4560" /><Relationship Type="http://schemas.openxmlformats.org/officeDocument/2006/relationships/slideLayout" Target="/ppt/slideLayouts/slideLayout14.xml" Id="Rc8917f3a48b0437d" /><Relationship Type="http://schemas.openxmlformats.org/officeDocument/2006/relationships/slideLayout" Target="/ppt/slideLayouts/slideLayout15.xml" Id="R3382750bf304424a" /><Relationship Type="http://schemas.openxmlformats.org/officeDocument/2006/relationships/slideLayout" Target="/ppt/slideLayouts/slideLayout16.xml" Id="R5f7f4a6af4ac4ca7" /><Relationship Type="http://schemas.openxmlformats.org/officeDocument/2006/relationships/slideLayout" Target="/ppt/slideLayouts/slideLayout17.xml" Id="Ra4c8532a4f6a428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0f965722b4d44"/>
    <p:sldLayoutId xmlns:r="http://schemas.openxmlformats.org/officeDocument/2006/relationships" id="2147483650" r:id="R7608217d35de43d9"/>
    <p:sldLayoutId xmlns:r="http://schemas.openxmlformats.org/officeDocument/2006/relationships" id="2147483651" r:id="R74923ddfc7814c03"/>
    <p:sldLayoutId xmlns:r="http://schemas.openxmlformats.org/officeDocument/2006/relationships" id="2147483652" r:id="R13c9c19645fe422c"/>
    <p:sldLayoutId xmlns:r="http://schemas.openxmlformats.org/officeDocument/2006/relationships" id="2147483653" r:id="R66818eb33883480a"/>
    <p:sldLayoutId xmlns:r="http://schemas.openxmlformats.org/officeDocument/2006/relationships" id="2147483654" r:id="Ra3893242217949ed"/>
    <p:sldLayoutId xmlns:r="http://schemas.openxmlformats.org/officeDocument/2006/relationships" id="2147483655" r:id="R731c65cd1c744aff"/>
    <p:sldLayoutId xmlns:r="http://schemas.openxmlformats.org/officeDocument/2006/relationships" id="2147483656" r:id="R13d0aca1a5244ef2"/>
    <p:sldLayoutId xmlns:r="http://schemas.openxmlformats.org/officeDocument/2006/relationships" id="2147483657" r:id="Rc07ec5abb11d4ce6"/>
    <p:sldLayoutId xmlns:r="http://schemas.openxmlformats.org/officeDocument/2006/relationships" id="2147483658" r:id="R8c4169c2060a4d82"/>
    <p:sldLayoutId xmlns:r="http://schemas.openxmlformats.org/officeDocument/2006/relationships" id="2147483659" r:id="R4525961478084d55"/>
    <p:sldLayoutId xmlns:r="http://schemas.openxmlformats.org/officeDocument/2006/relationships" id="2147483660" r:id="R372fc04837584270"/>
    <p:sldLayoutId xmlns:r="http://schemas.openxmlformats.org/officeDocument/2006/relationships" id="2147483661" r:id="Reefd71b323aa456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8917f3a48b0437d"/>
    <p:sldLayoutId xmlns:r="http://schemas.openxmlformats.org/officeDocument/2006/relationships" id="2147483664" r:id="R3382750bf304424a"/>
    <p:sldLayoutId xmlns:r="http://schemas.openxmlformats.org/officeDocument/2006/relationships" id="2147483665" r:id="R5f7f4a6af4ac4ca7"/>
    <p:sldLayoutId xmlns:r="http://schemas.openxmlformats.org/officeDocument/2006/relationships" id="2147483666" r:id="Ra4c8532a4f6a428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eaf871454a1f" /><Relationship Type="http://schemas.openxmlformats.org/officeDocument/2006/relationships/notesSlide" Target="/ppt/notesSlides/notesSlide1.xml" Id="Rfa677fd8655a482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b48bb85ae054c0e" /><Relationship Type="http://schemas.openxmlformats.org/officeDocument/2006/relationships/notesSlide" Target="/ppt/notesSlides/notesSlide10.xml" Id="R5eafc46a9f17464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516ebe7c7be4c01" /><Relationship Type="http://schemas.openxmlformats.org/officeDocument/2006/relationships/hyperlink" Target="https://www.eduqas.co.uk/media/w42hvhgp/eduqas-gcse-rs-spec-full-from-2016-e-1109.pdf" TargetMode="External" Id="Re4b03847e2fe4ec5" /><Relationship Type="http://schemas.openxmlformats.org/officeDocument/2006/relationships/hyperlink" Target="https://www.biblegateway.com/versions/New-Revised-Standard-Version-Updated-Edition-NRSVue-Bible/" TargetMode="External" Id="Rc014b02485bc43a5" /><Relationship Type="http://schemas.openxmlformats.org/officeDocument/2006/relationships/hyperlink" Target="https://www.biblegateway.com/versions/New-Revised-Standard-Version-Updated-Edition-NRSVue-Bible/" TargetMode="External" Id="Re097a3599c2942d5" /><Relationship Type="http://schemas.openxmlformats.org/officeDocument/2006/relationships/hyperlink" Target="https://suttacentral.net/dhp129-145/en/feldmeier" TargetMode="External" Id="Rab8fa0d64ce34c2b" /><Relationship Type="http://schemas.openxmlformats.org/officeDocument/2006/relationships/hyperlink" Target="https://suttacentral.net/dhp1-20/en/feldmeier" TargetMode="External" Id="R1d8b44a7ed00495b" /><Relationship Type="http://schemas.openxmlformats.org/officeDocument/2006/relationships/hyperlink" Target="https://kinginstitute.stanford.edu/montgomery-bus-boycott" TargetMode="External" Id="Rede24e5eeeed4707" /><Relationship Type="http://schemas.openxmlformats.org/officeDocument/2006/relationships/notesSlide" Target="/ppt/notesSlides/notesSlide11.xml" Id="Re66f4859024e41f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22115b03bdf457d" /><Relationship Type="http://schemas.openxmlformats.org/officeDocument/2006/relationships/hyperlink" Target="https://plato.stanford.edu/entries/moral-animal/" TargetMode="External" Id="R7385cbf845694d3d" /><Relationship Type="http://schemas.openxmlformats.org/officeDocument/2006/relationships/hyperlink" Target="https://angulimala.org.uk/" TargetMode="External" Id="Rbcea7b82e2ff4e7e" /><Relationship Type="http://schemas.openxmlformats.org/officeDocument/2006/relationships/hyperlink" Target="https://www.christianaid.org.uk/our-work/what-we-believe" TargetMode="External" Id="R528051cb3a634dc0" /><Relationship Type="http://schemas.openxmlformats.org/officeDocument/2006/relationships/hyperlink" Target="https://www.christianaid.org.uk/our-work/what-we-do" TargetMode="External" Id="R450f680bd2dc4995" /><Relationship Type="http://schemas.openxmlformats.org/officeDocument/2006/relationships/notesSlide" Target="/ppt/notesSlides/notesSlide12.xml" Id="Re00444bba562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866a850a0f24e1f" /><Relationship Type="http://schemas.openxmlformats.org/officeDocument/2006/relationships/notesSlide" Target="/ppt/notesSlides/notesSlide2.xml" Id="Rfbb63d916ae0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fff4d9f0ad349b0" /><Relationship Type="http://schemas.openxmlformats.org/officeDocument/2006/relationships/notesSlide" Target="/ppt/notesSlides/notesSlide3.xml" Id="R055a6eca4224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c1a6f1330684091" /><Relationship Type="http://schemas.openxmlformats.org/officeDocument/2006/relationships/notesSlide" Target="/ppt/notesSlides/notesSlide4.xml" Id="R1dde30e280ed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0ffc4d2dd1a4364" /><Relationship Type="http://schemas.openxmlformats.org/officeDocument/2006/relationships/notesSlide" Target="/ppt/notesSlides/notesSlide5.xml" Id="R3e0ae96a6081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f78195f4e0544a4" /><Relationship Type="http://schemas.openxmlformats.org/officeDocument/2006/relationships/notesSlide" Target="/ppt/notesSlides/notesSlide6.xml" Id="R0854af8493fd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93ca33739d04687" /><Relationship Type="http://schemas.openxmlformats.org/officeDocument/2006/relationships/notesSlide" Target="/ppt/notesSlides/notesSlide7.xml" Id="R187d66286b35479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f68b8919df9437f" /><Relationship Type="http://schemas.openxmlformats.org/officeDocument/2006/relationships/notesSlide" Target="/ppt/notesSlides/notesSlide8.xml" Id="R00197517fcda47c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c12c863c41e4fad" /><Relationship Type="http://schemas.openxmlformats.org/officeDocument/2006/relationships/notesSlide" Target="/ppt/notesSlides/notesSlide9.xml" Id="Rbafe84e93e7f44a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57DDF27-A8D4-4ABC-87D4-D8F605D8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716E1C0-BF05-46CF-9C82-C6A88A2C3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Component 1
Mixed Practice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revision move will strengthen each gap?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COMPONENT 1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4b03847e2fe4ec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014b02485bc43a5"/>
              </a:rPr>
              <a:t>Genesis 2:24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097a3599c2942d5"/>
              </a:rPr>
              <a:t>Genesis 1:28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b8fa0d64ce34c2b"/>
              </a:rPr>
              <a:t>Dhammapada 129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d8b44a7ed00495b"/>
              </a:rPr>
              <a:t>Dhammapada 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Martin Luther King, Jr. Research and Education Institute, Stanford University.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de24e5eeeed4707"/>
              </a:rPr>
              <a:t>Montgomery Bus Boycott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385cbf845694d3d"/>
              </a:rPr>
              <a:t>The moral status of animals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Angulimala.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cea7b82e2ff4e7e"/>
              </a:rPr>
              <a:t>Angulimala: The Buddhist Prison Chaplaincy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Christian Aid.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28051cb3a634dc0"/>
              </a:rPr>
              <a:t>What we believe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50f680bd2dc4995"/>
              </a:rPr>
              <a:t>What we do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Retrieve the Core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Marriage.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the Error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Sanctity of Life has one simple meaning shared by every believer.</a:t>
            </a:r>
          </a:p>
        </p:txBody>
      </p:sp>
      <p:sp>
        <p:nvSpPr>
          <p:cNvPr id="14" name="Image Placeholder - Sanctity of 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of Life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Synoptic Link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one idea shared by both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Draw</a:t>
            </a:r>
            <a:r>
              <a:t> a labelled bridge between them.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why the connection matters.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Topics to Link: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Buddhism and Suffering: suffering, hatred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Montgomery Bus Boycott: racism, civil disobedience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uddhism and Suffer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a Case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Apply</a:t>
            </a:r>
            <a:r>
              <a:t> one relevant teaching to the scenario.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the reasoning step by step.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alternative response.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Scenario: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community must decide how to respond to a disagreement involving montgomery bus boycott.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ontgomery Bus Boycott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Montgomery Bus Boycott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Select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“Be fruitful and multiply, and fill the earth.”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Genesis 1:28 · Bible Gateway</a:t>
            </a:r>
          </a:p>
        </p:txBody>
      </p:sp>
      <p:sp>
        <p:nvSpPr>
          <p:cNvPr id="14" name="Image Placeholder - Contracep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Repair the Explanation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Animal Life can be explained accurately without using any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7" name="Image Placeholder - Animal Lif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Animal Life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Judgement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religious attitudes towards the treatment of criminals.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Prison Chaplaincy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Prison Chaplaincy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Set the Next Step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Plan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Realistic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Interleaved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Retrieval-led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Includes repair and rest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your final one-week revision plan.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that it mixes knowledge, application and technique.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Commit</a:t>
            </a:r>
            <a:r>
              <a:t> to the first exact session.</a:t>
            </a:r>
          </a:p>
        </p:txBody>
      </p:sp>
      <p:sp>
        <p:nvSpPr>
          <p:cNvPr id="17" name="Image Placeholder - Christian Aid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Aid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2026-08-19T18:20:00.6450000Z</dcterms:created>
  <dcterms:modified xsi:type="dcterms:W3CDTF">2026-08-19T18:20:00.6450000Z</dcterms:modified>
</coreProperties>
</file>