
<file path=[Content_Types].xml><?xml version="1.0" encoding="utf-8"?>
<Types xmlns="http://schemas.openxmlformats.org/package/2006/content-types">
  <Default Extension="xml" ContentType="application/vnd.openxmlformats-package.core-properties+xml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Masters/slideMaster2.xml" ContentType="application/vnd.openxmlformats-officedocument.presentationml.slideMaster+xml"/>
  <Override PartName="/ppt/slideMasters/theme/theme3.xml" ContentType="application/vnd.openxmlformats-officedocument.them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4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6c70644def3f4dd4" /><Relationship Type="http://schemas.openxmlformats.org/officeDocument/2006/relationships/extended-properties" Target="/docProps/app.xml" Id="Raddc05b3b0a04594" /><Relationship Type="http://schemas.openxmlformats.org/officeDocument/2006/relationships/officeDocument" Target="/ppt/presentation.xml" Id="Rcd1211c5a18c480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e97c655bc67426d"/>
    <p:sldMasterId xmlns:r="http://schemas.openxmlformats.org/officeDocument/2006/relationships" id="2147483662" r:id="Rf3efa73ef84340f9"/>
  </p:sldMasterIdLst>
  <p:notesMasterIdLst>
    <p:notesMasterId xmlns:r="http://schemas.openxmlformats.org/officeDocument/2006/relationships" r:id="Rd90c8c2e9d434024"/>
  </p:notesMasterIdLst>
  <p:sldIdLst>
    <p:sldId xmlns:r="http://schemas.openxmlformats.org/officeDocument/2006/relationships" id="256" r:id="R317999e1cc4140cf"/>
    <p:sldId xmlns:r="http://schemas.openxmlformats.org/officeDocument/2006/relationships" id="257" r:id="R5cb2b2af2c494b56"/>
    <p:sldId xmlns:r="http://schemas.openxmlformats.org/officeDocument/2006/relationships" id="258" r:id="Radab9e551b6348d8"/>
    <p:sldId xmlns:r="http://schemas.openxmlformats.org/officeDocument/2006/relationships" id="259" r:id="R62d1df56045a4367"/>
    <p:sldId xmlns:r="http://schemas.openxmlformats.org/officeDocument/2006/relationships" id="260" r:id="Rc0423b65091c4507"/>
    <p:sldId xmlns:r="http://schemas.openxmlformats.org/officeDocument/2006/relationships" id="261" r:id="R6cbca47345f44920"/>
    <p:sldId xmlns:r="http://schemas.openxmlformats.org/officeDocument/2006/relationships" id="262" r:id="R757e77d909c44965"/>
    <p:sldId xmlns:r="http://schemas.openxmlformats.org/officeDocument/2006/relationships" id="263" r:id="Rb9d83bb102fa43ad"/>
    <p:sldId xmlns:r="http://schemas.openxmlformats.org/officeDocument/2006/relationships" id="264" r:id="R1afbcd613aab4a33"/>
    <p:sldId xmlns:r="http://schemas.openxmlformats.org/officeDocument/2006/relationships" id="265" r:id="R261ad2546820453e"/>
    <p:sldId xmlns:r="http://schemas.openxmlformats.org/officeDocument/2006/relationships" id="266" r:id="R087003693a7944da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p="http://schemas.openxmlformats.org/presentationml/2006/main">
  <p:slideViewPr>
    <p:cSldViewPr snapToGrid="0">
      <p:cViewPr>
        <p:scale>
          <a:sx xmlns:a="http://schemas.openxmlformats.org/drawingml/2006/main" n="1" d="1"/>
          <a:sy xmlns:a="http://schemas.openxmlformats.org/drawingml/2006/main" n="1" d="1"/>
        </p:scale>
        <p:origin x="0" y="0"/>
      </p:cViewPr>
      <p:guideLst/>
    </p:cSldViewPr>
  </p:slideViewPr>
  <p:gridSpacing cx="72008" cy="72008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16bef28108624729" /><Relationship Type="http://schemas.openxmlformats.org/officeDocument/2006/relationships/slideMaster" Target="/ppt/slideMasters/slideMaster1.xml" Id="R1e97c655bc67426d" /><Relationship Type="http://schemas.openxmlformats.org/officeDocument/2006/relationships/slideMaster" Target="/ppt/slideMasters/slideMaster2.xml" Id="Rf3efa73ef84340f9" /><Relationship Type="http://schemas.openxmlformats.org/officeDocument/2006/relationships/notesMaster" Target="/ppt/notesMasters/notesMaster1.xml" Id="Rd90c8c2e9d434024" /><Relationship Type="http://schemas.openxmlformats.org/officeDocument/2006/relationships/presProps" Target="/ppt/presProps.xml" Id="R4ce4399921d64b09" /><Relationship Type="http://schemas.openxmlformats.org/officeDocument/2006/relationships/viewProps" Target="/ppt/viewProps.xml" Id="Rcff65c54d5af484a" /><Relationship Type="http://schemas.openxmlformats.org/officeDocument/2006/relationships/tableStyles" Target="/ppt/tableStyles.xml" Id="R38f1ac951c1745a0" /><Relationship Type="http://schemas.openxmlformats.org/officeDocument/2006/relationships/slide" Target="/ppt/slides/slide1.xml" Id="R317999e1cc4140cf" /><Relationship Type="http://schemas.openxmlformats.org/officeDocument/2006/relationships/slide" Target="/ppt/slides/slide2.xml" Id="R5cb2b2af2c494b56" /><Relationship Type="http://schemas.openxmlformats.org/officeDocument/2006/relationships/slide" Target="/ppt/slides/slide3.xml" Id="Radab9e551b6348d8" /><Relationship Type="http://schemas.openxmlformats.org/officeDocument/2006/relationships/slide" Target="/ppt/slides/slide4.xml" Id="R62d1df56045a4367" /><Relationship Type="http://schemas.openxmlformats.org/officeDocument/2006/relationships/slide" Target="/ppt/slides/slide5.xml" Id="Rc0423b65091c4507" /><Relationship Type="http://schemas.openxmlformats.org/officeDocument/2006/relationships/slide" Target="/ppt/slides/slide6.xml" Id="R6cbca47345f44920" /><Relationship Type="http://schemas.openxmlformats.org/officeDocument/2006/relationships/slide" Target="/ppt/slides/slide7.xml" Id="R757e77d909c44965" /><Relationship Type="http://schemas.openxmlformats.org/officeDocument/2006/relationships/slide" Target="/ppt/slides/slide8.xml" Id="Rb9d83bb102fa43ad" /><Relationship Type="http://schemas.openxmlformats.org/officeDocument/2006/relationships/slide" Target="/ppt/slides/slide9.xml" Id="R1afbcd613aab4a33" /><Relationship Type="http://schemas.openxmlformats.org/officeDocument/2006/relationships/slide" Target="/ppt/slides/slide10.xml" Id="R261ad2546820453e" /><Relationship Type="http://schemas.openxmlformats.org/officeDocument/2006/relationships/slide" Target="/ppt/slides/slide11.xml" Id="R087003693a7944da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4.xml" Id="R60760aad826d422f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4.xml><?xml version="1.0" encoding="utf-8"?>
<a:theme xmlns:a="http://schemas.openxmlformats.org/drawingml/2006/main" name="2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133350" dist="38100" dir="5400000">
              <a:srgbClr val="000000">
                <a:alpha val="48000"/>
              </a:srgbClr>
            </a:outerShdw>
          </a:effectLst>
        </a:effectStyle>
        <a:effectStyle>
          <a:effectLst>
            <a:outerShdw blurRad="95250" dist="28575" dir="5400000">
              <a:srgbClr val="000000">
                <a:alpha val="42000"/>
              </a:srgbClr>
            </a:outerShdw>
          </a:effectLst>
        </a:effectStyle>
        <a:effectStyle>
          <a:effectLst>
            <a:outerShdw blurRad="76200" dist="19050" dir="5400000">
              <a:srgbClr val="493C63">
                <a:alpha val="14000"/>
              </a:srgbClr>
            </a:outerShdw>
          </a:effectLst>
        </a:effectStyle>
        <a:effectStyle>
          <a:effectLst>
            <a:outerShdw blurRad="114300" dist="28575" dir="5400000">
              <a:srgbClr val="343434">
                <a:alpha val="22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fb52127a7bcd45c5" /><Relationship Type="http://schemas.openxmlformats.org/officeDocument/2006/relationships/notesMaster" Target="/ppt/notesMasters/notesMaster1.xml" Id="R56555e63535d443c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aa6fe1bd07a64e58" /><Relationship Type="http://schemas.openxmlformats.org/officeDocument/2006/relationships/notesMaster" Target="/ppt/notesMasters/notesMaster1.xml" Id="R2824f85baefe46a3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b494393059b44393" /><Relationship Type="http://schemas.openxmlformats.org/officeDocument/2006/relationships/notesMaster" Target="/ppt/notesMasters/notesMaster1.xml" Id="Rec77ab4b43d64543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239e216646174ac0" /><Relationship Type="http://schemas.openxmlformats.org/officeDocument/2006/relationships/notesMaster" Target="/ppt/notesMasters/notesMaster1.xml" Id="R55287f1733564b0d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7db321ad00b8453c" /><Relationship Type="http://schemas.openxmlformats.org/officeDocument/2006/relationships/notesMaster" Target="/ppt/notesMasters/notesMaster1.xml" Id="R4d39ef0940b6438a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a54757ab1c9844e4" /><Relationship Type="http://schemas.openxmlformats.org/officeDocument/2006/relationships/notesMaster" Target="/ppt/notesMasters/notesMaster1.xml" Id="R759ff365f93c4084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549f8905a18847f3" /><Relationship Type="http://schemas.openxmlformats.org/officeDocument/2006/relationships/notesMaster" Target="/ppt/notesMasters/notesMaster1.xml" Id="Rd2a3063bcdbe4410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30eb9104b2934bd2" /><Relationship Type="http://schemas.openxmlformats.org/officeDocument/2006/relationships/notesMaster" Target="/ppt/notesMasters/notesMaster1.xml" Id="R9abfd7b2999f4b06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83bf2041aba94c91" /><Relationship Type="http://schemas.openxmlformats.org/officeDocument/2006/relationships/notesMaster" Target="/ppt/notesMasters/notesMaster1.xml" Id="Rbb0d4c3631e14fee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6802a7cb46674f3e" /><Relationship Type="http://schemas.openxmlformats.org/officeDocument/2006/relationships/notesMaster" Target="/ppt/notesMasters/notesMaster1.xml" Id="R1ebc1b0181ba449b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03146240c460418d" /><Relationship Type="http://schemas.openxmlformats.org/officeDocument/2006/relationships/notesMaster" Target="/ppt/notesMasters/notesMaster1.xml" Id="Rf77e865f4f3a4b29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https://journals.physiology.org/doi/10.1152/physrev.00032.2012</a:t>
            </a:r>
          </a:p>
          <a:p xmlns:a="http://schemas.openxmlformats.org/drawingml/2006/main">
            <a:r>
              <a:t>- https://pubmed.ncbi.nlm.nih.gov/16719566/</a:t>
            </a:r>
          </a:p>
          <a:p xmlns:a="http://schemas.openxmlformats.org/drawingml/2006/main">
            <a:r>
              <a:t>- https://doi.org/10.1177/1529100612453266</a:t>
            </a:r>
          </a:p>
          <a:p xmlns:a="http://schemas.openxmlformats.org/drawingml/2006/main">
            <a:r>
              <a:t>- https://www.eduqas.co.uk/media/xvef2xv0/eduqas-gcse-religious-studies-s25.pdf</a:t>
            </a:r>
          </a:p>
          <a:p xmlns:a="http://schemas.openxmlformats.org/drawingml/2006/main">
            <a:r>
              <a:t>- User-owned title-image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https://journals.physiology.org/doi/10.1152/physrev.00032.2012</a:t>
            </a:r>
          </a:p>
          <a:p xmlns:a="http://schemas.openxmlformats.org/drawingml/2006/main">
            <a:r>
              <a:t>- https://pubmed.ncbi.nlm.nih.gov/16719566/</a:t>
            </a:r>
          </a:p>
          <a:p xmlns:a="http://schemas.openxmlformats.org/drawingml/2006/main">
            <a:r>
              <a:t>- https://doi.org/10.1177/1529100612453266</a:t>
            </a:r>
          </a:p>
          <a:p xmlns:a="http://schemas.openxmlformats.org/drawingml/2006/main">
            <a:r>
              <a:t>- https://www.eduqas.co.uk/media/xvef2xv0/eduqas-gcse-religious-studies-s25.pdf</a:t>
            </a:r>
          </a:p>
          <a:p xmlns:a="http://schemas.openxmlformats.org/drawingml/2006/main">
            <a:r>
              <a:t>- User-owned image placeholders; no external image assets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https://journals.physiology.org/doi/10.1152/physrev.00032.2012</a:t>
            </a:r>
          </a:p>
          <a:p xmlns:a="http://schemas.openxmlformats.org/drawingml/2006/main">
            <a:r>
              <a:t>- https://pubmed.ncbi.nlm.nih.gov/16719566/</a:t>
            </a:r>
          </a:p>
          <a:p xmlns:a="http://schemas.openxmlformats.org/drawingml/2006/main">
            <a:r>
              <a:t>- https://doi.org/10.1177/1529100612453266</a:t>
            </a:r>
          </a:p>
          <a:p xmlns:a="http://schemas.openxmlformats.org/drawingml/2006/main">
            <a:r>
              <a:t>- https://www.eduqas.co.uk/media/xvef2xv0/eduqas-gcse-religious-studies-s25.pdf</a:t>
            </a:r>
          </a:p>
          <a:p xmlns:a="http://schemas.openxmlformats.org/drawingml/2006/main">
            <a:r>
              <a:t>- C:\Users\lroox\OneDrive\Documents\ChatGPT\The great GCSE rebuild\workstreams\wp01-specification\coverage-ledger.json</a:t>
            </a:r>
          </a:p>
          <a:p xmlns:a="http://schemas.openxmlformats.org/drawingml/2006/main">
            <a:r>
              <a:t>- C:\Users\lroox\OneDrive\Documents\ChatGPT\The great GCSE rebuild\workstreams\wp03-christianity\christianity-knowledge-bank.json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https://journals.physiology.org/doi/10.1152/physrev.00032.2012</a:t>
            </a:r>
          </a:p>
          <a:p xmlns:a="http://schemas.openxmlformats.org/drawingml/2006/main">
            <a:r>
              <a:t>- https://pubmed.ncbi.nlm.nih.gov/16719566/</a:t>
            </a:r>
          </a:p>
          <a:p xmlns:a="http://schemas.openxmlformats.org/drawingml/2006/main">
            <a:r>
              <a:t>- https://doi.org/10.1177/1529100612453266</a:t>
            </a:r>
          </a:p>
          <a:p xmlns:a="http://schemas.openxmlformats.org/drawingml/2006/main">
            <a:r>
              <a:t>- https://www.eduqas.co.uk/media/xvef2xv0/eduqas-gcse-religious-studies-s25.pdf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rebuild\workstreams\wp03-christianity\christianity-knowledge-bank.json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https://journals.physiology.org/doi/10.1152/physrev.00032.2012</a:t>
            </a:r>
          </a:p>
          <a:p xmlns:a="http://schemas.openxmlformats.org/drawingml/2006/main">
            <a:r>
              <a:t>- https://pubmed.ncbi.nlm.nih.gov/16719566/</a:t>
            </a:r>
          </a:p>
          <a:p xmlns:a="http://schemas.openxmlformats.org/drawingml/2006/main">
            <a:r>
              <a:t>- https://doi.org/10.1177/1529100612453266</a:t>
            </a:r>
          </a:p>
          <a:p xmlns:a="http://schemas.openxmlformats.org/drawingml/2006/main">
            <a:r>
              <a:t>- https://www.eduqas.co.uk/media/xvef2xv0/eduqas-gcse-religious-studies-s25.pdf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rebuild\workstreams\wp03-christianity\christianity-knowledge-bank.json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https://journals.physiology.org/doi/10.1152/physrev.00032.2012</a:t>
            </a:r>
          </a:p>
          <a:p xmlns:a="http://schemas.openxmlformats.org/drawingml/2006/main">
            <a:r>
              <a:t>- https://pubmed.ncbi.nlm.nih.gov/16719566/</a:t>
            </a:r>
          </a:p>
          <a:p xmlns:a="http://schemas.openxmlformats.org/drawingml/2006/main">
            <a:r>
              <a:t>- https://doi.org/10.1177/1529100612453266</a:t>
            </a:r>
          </a:p>
          <a:p xmlns:a="http://schemas.openxmlformats.org/drawingml/2006/main">
            <a:r>
              <a:t>- https://www.eduqas.co.uk/media/xvef2xv0/eduqas-gcse-religious-studies-s25.pdf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rebuild\workstreams\wp03-christianity\christianity-knowledge-bank.json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https://journals.physiology.org/doi/10.1152/physrev.00032.2012</a:t>
            </a:r>
          </a:p>
          <a:p xmlns:a="http://schemas.openxmlformats.org/drawingml/2006/main">
            <a:r>
              <a:t>- https://pubmed.ncbi.nlm.nih.gov/16719566/</a:t>
            </a:r>
          </a:p>
          <a:p xmlns:a="http://schemas.openxmlformats.org/drawingml/2006/main">
            <a:r>
              <a:t>- https://doi.org/10.1177/1529100612453266</a:t>
            </a:r>
          </a:p>
          <a:p xmlns:a="http://schemas.openxmlformats.org/drawingml/2006/main">
            <a:r>
              <a:t>- https://www.eduqas.co.uk/media/xvef2xv0/eduqas-gcse-religious-studies-s25.pdf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rebuild\workstreams\wp03-christianity\christianity-knowledge-bank.json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https://journals.physiology.org/doi/10.1152/physrev.00032.2012</a:t>
            </a:r>
          </a:p>
          <a:p xmlns:a="http://schemas.openxmlformats.org/drawingml/2006/main">
            <a:r>
              <a:t>- https://pubmed.ncbi.nlm.nih.gov/16719566/</a:t>
            </a:r>
          </a:p>
          <a:p xmlns:a="http://schemas.openxmlformats.org/drawingml/2006/main">
            <a:r>
              <a:t>- https://doi.org/10.1177/1529100612453266</a:t>
            </a:r>
          </a:p>
          <a:p xmlns:a="http://schemas.openxmlformats.org/drawingml/2006/main">
            <a:r>
              <a:t>- https://www.eduqas.co.uk/media/xvef2xv0/eduqas-gcse-religious-studies-s25.pdf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rebuild\workstreams\wp03-christianity\christianity-knowledge-bank.json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https://journals.physiology.org/doi/10.1152/physrev.00032.2012</a:t>
            </a:r>
          </a:p>
          <a:p xmlns:a="http://schemas.openxmlformats.org/drawingml/2006/main">
            <a:r>
              <a:t>- https://pubmed.ncbi.nlm.nih.gov/16719566/</a:t>
            </a:r>
          </a:p>
          <a:p xmlns:a="http://schemas.openxmlformats.org/drawingml/2006/main">
            <a:r>
              <a:t>- https://doi.org/10.1177/1529100612453266</a:t>
            </a:r>
          </a:p>
          <a:p xmlns:a="http://schemas.openxmlformats.org/drawingml/2006/main">
            <a:r>
              <a:t>- https://www.eduqas.co.uk/media/xvef2xv0/eduqas-gcse-religious-studies-s25.pdf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rebuild\workstreams\wp03-christianity\christianity-knowledge-bank.json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https://journals.physiology.org/doi/10.1152/physrev.00032.2012</a:t>
            </a:r>
          </a:p>
          <a:p xmlns:a="http://schemas.openxmlformats.org/drawingml/2006/main">
            <a:r>
              <a:t>- https://pubmed.ncbi.nlm.nih.gov/16719566/</a:t>
            </a:r>
          </a:p>
          <a:p xmlns:a="http://schemas.openxmlformats.org/drawingml/2006/main">
            <a:r>
              <a:t>- https://doi.org/10.1177/1529100612453266</a:t>
            </a:r>
          </a:p>
          <a:p xmlns:a="http://schemas.openxmlformats.org/drawingml/2006/main">
            <a:r>
              <a:t>- https://www.eduqas.co.uk/media/xvef2xv0/eduqas-gcse-religious-studies-s25.pdf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rebuild\workstreams\wp03-christianity\christianity-knowledge-bank.json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https://journals.physiology.org/doi/10.1152/physrev.00032.2012</a:t>
            </a:r>
          </a:p>
          <a:p xmlns:a="http://schemas.openxmlformats.org/drawingml/2006/main">
            <a:r>
              <a:t>- https://pubmed.ncbi.nlm.nih.gov/16719566/</a:t>
            </a:r>
          </a:p>
          <a:p xmlns:a="http://schemas.openxmlformats.org/drawingml/2006/main">
            <a:r>
              <a:t>- https://doi.org/10.1177/1529100612453266</a:t>
            </a:r>
          </a:p>
          <a:p xmlns:a="http://schemas.openxmlformats.org/drawingml/2006/main">
            <a:r>
              <a:t>- https://www.eduqas.co.uk/media/xvef2xv0/eduqas-gcse-religious-studies-s25.pdf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6c3382198746d8" /></Relationships>
</file>

<file path=ppt/slideLayouts/_rels/slideLayout10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b33dfd1fda4b6f" /></Relationships>
</file>

<file path=ppt/slideLayouts/_rels/slideLayout1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03e00735e74ac7" /></Relationships>
</file>

<file path=ppt/slideLayouts/_rels/slideLayout12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e927e0bb5144cc" /></Relationships>
</file>

<file path=ppt/slideLayouts/_rels/slideLayout13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ab5caa718b414e" /></Relationships>
</file>

<file path=ppt/slideLayouts/_rels/slideLayout14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eb5466e968cb4dbc" /></Relationships>
</file>

<file path=ppt/slideLayouts/_rels/slideLayout15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f0730ede48e94f4e" /></Relationships>
</file>

<file path=ppt/slideLayouts/_rels/slideLayout16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66c19c869e61467e" /></Relationships>
</file>

<file path=ppt/slideLayouts/_rels/slideLayout17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e723c8101a0c491b" /></Relationships>
</file>

<file path=ppt/slideLayouts/_rels/slideLayout2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38ecc43e444c1b" /></Relationships>
</file>

<file path=ppt/slideLayouts/_rels/slideLayout3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c4e946749c4c2a" /></Relationships>
</file>

<file path=ppt/slideLayouts/_rels/slideLayout4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9d3f93d6124694" /></Relationships>
</file>

<file path=ppt/slideLayouts/_rels/slideLayout5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147adca4d14a6c" /></Relationships>
</file>

<file path=ppt/slideLayouts/_rels/slideLayout6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9bf035f4964bd8" /></Relationships>
</file>

<file path=ppt/slideLayouts/_rels/slideLayout7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83b5e4ee4043f1" /></Relationships>
</file>

<file path=ppt/slideLayouts/_rels/slideLayout8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07aac53d364a74" /></Relationships>
</file>

<file path=ppt/slideLayouts/_rels/slideLayout9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7cddf010b84080" /></Relationships>
</file>

<file path=ppt/slideLayouts/slideLayout1.xml><?xml version="1.0" encoding="utf-8"?>
<p:sldLayout xmlns:p="http://schemas.openxmlformats.org/presentationml/2006/main" preserve="1" userDrawn="1">
  <p:cSld name="Title Slide"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98000"/>
                <a:lumOff val="2000"/>
              </a:schemeClr>
            </a:gs>
          </a:gsLst>
          <a:lin ang="27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47CD5CE6-C1BD-17D0-3576-C0850839D1E4}"/>
              </a:ext>
            </a:extLst>
          </p:cNvPr>
          <p:cNvSpPr>
            <a:spLocks xmlns:a="http://schemas.openxmlformats.org/drawingml/2006/main" noGrp="1"/>
          </p:cNvSpPr>
          <p:nvPr>
            <p:ph type="ctrTitle" idx="0"/>
          </p:nvPr>
        </p:nvSpPr>
        <p:spPr>
          <a:xfrm xmlns:a="http://schemas.openxmlformats.org/drawingml/2006/main">
            <a:off x="464820" y="467360"/>
            <a:ext cx="11262360" cy="4837113"/>
          </a:xfrm>
        </p:spPr>
        <p:txBody>
          <a:bodyPr xmlns:a="http://schemas.openxmlformats.org/drawingml/2006/main" anchor="ctr"/>
          <a:lstStyle xmlns:a="http://schemas.openxmlformats.org/drawingml/2006/main">
            <a:lvl1pPr algn="ctr">
              <a:buNone/>
              <a:defRPr sz="11500" b="1"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Subtitle 2">
            <a:extLst xmlns:a="http://schemas.openxmlformats.org/drawingml/2006/main">
              <a:ext uri="{FF2B5EF4-FFF2-40B4-BE49-F238E27FC236}">
                <a16:creationId xmlns:a16="http://schemas.microsoft.com/office/drawing/2014/main" id="{9FE05760-1C18-A889-6C7A-48266F8C33D6}"/>
              </a:ext>
            </a:extLst>
          </p:cNvPr>
          <p:cNvSpPr>
            <a:spLocks xmlns:a="http://schemas.openxmlformats.org/drawingml/2006/main" noGrp="1"/>
          </p:cNvSpPr>
          <p:nvPr>
            <p:ph type="subTitle" idx="1"/>
          </p:nvPr>
        </p:nvSpPr>
        <p:spPr>
          <a:xfrm xmlns:a="http://schemas.openxmlformats.org/drawingml/2006/main">
            <a:off x="1524000" y="5304473"/>
            <a:ext cx="9144000" cy="1188402"/>
          </a:xfrm>
        </p:spPr>
        <p:txBody>
          <a:bodyPr xmlns:a="http://schemas.openxmlformats.org/drawingml/2006/main">
            <a:normAutofit/>
          </a:bodyPr>
          <a:lstStyle xmlns:a="http://schemas.openxmlformats.org/drawingml/2006/main">
            <a:lvl1pPr marL="0" indent="0" algn="ctr">
              <a:buNone/>
              <a:defRPr sz="2800" i="1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 xmlns:a="http://schemas.openxmlformats.org/drawingml/2006/main">
            <a:r>
              <a:t>Click to edit Master subtitle style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86C48C2F-FFF0-3BD1-7A65-E7257CFE85E3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fld id="{082C65D0-441F-4A08-A661-964315BDD1A3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BD9C15C-973C-49FD-3321-74CE5CC80814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1685622-31F9-4730-156D-0EE64AA5CF09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-6825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0.xml><?xml version="1.0" encoding="utf-8"?>
<p:sldLayout xmlns:p="http://schemas.openxmlformats.org/presentationml/2006/main" preserve="1" userDrawn="1">
  <p:cSld name="12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B9C01DD-0E68-49E7-B171-B6934EA79542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2505EB3-A52F-7CCC-E26A-68C7E36272C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416265CB-47E4-61BE-6319-D88C5660E29F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1.xml><?xml version="1.0" encoding="utf-8"?>
<p:sldLayout xmlns:p="http://schemas.openxmlformats.org/presentationml/2006/main" preserve="1" userDrawn="1">
  <p:cSld name="4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3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86DFE210-1E49-10F6-8965-73FE97211F4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6095997" y="499403"/>
            <a:ext cx="5419963" cy="6108896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1B8AC2A0-4F1F-4CBE-A39D-F4575A80D0FB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AD2AC4D-079E-BD41-5C2F-9F68267E09C0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2.xml><?xml version="1.0" encoding="utf-8"?>
<p:sldLayout xmlns:p="http://schemas.openxmlformats.org/presentationml/2006/main" preserve="1" userDrawn="1">
  <p:cSld name="9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4735EE07-C69D-4A79-BA49-FB33B2D9674A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34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3458013A-63A7-3667-E388-8A47A268732E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3.xml><?xml version="1.0" encoding="utf-8"?>
<p:sldLayout xmlns:p="http://schemas.openxmlformats.org/presentationml/2006/main" preserve="1" userDrawn="1">
  <p:cSld name="8_Title and Content"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40000"/>
                <a:lumOff val="60000"/>
              </a:schemeClr>
            </a:gs>
          </a:gsLst>
          <a:lin ang="135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 b="1"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56F8530-C384-4674-BB79-C654E14EF38F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9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D6A6647D-EC95-668A-6EAE-DA7AAE6BA5A7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457226" y="2123359"/>
            <a:ext cx="11235369" cy="4484940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4FCC4F9-10E7-54F1-BAAC-3EC046996A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4.xml><?xml version="1.0" encoding="utf-8"?>
<p:sldLayout xmlns:p="http://schemas.openxmlformats.org/presentationml/2006/main" preserve="1" userDrawn="1">
  <p:cSld name="17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B3BC3AC-D59A-9E58-4198-CD7298849C81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A480001B-B375-E3B5-7360-8517D67AE28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17" name="Title 1">
            <a:extLst xmlns:a="http://schemas.openxmlformats.org/drawingml/2006/main">
              <a:ext uri="{FF2B5EF4-FFF2-40B4-BE49-F238E27FC236}">
                <a16:creationId xmlns:a16="http://schemas.microsoft.com/office/drawing/2014/main" id="{797BE328-01E2-2234-2C0D-CEEF6D8234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8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B948DEF0-02E8-C66E-4062-7B1D454FFFBF}"/>
              </a:ext>
            </a:extLst>
          </p:cNvPr>
          <p:cNvSpPr>
            <a:spLocks xmlns:a="http://schemas.openxmlformats.org/drawingml/2006/main" noGrp="1"/>
          </p:cNvSpPr>
          <p:nvPr>
            <p:ph idx="1" hasCustomPrompt="1"/>
          </p:nvPr>
        </p:nvSpPr>
        <p:spPr>
          <a:xfrm xmlns:a="http://schemas.openxmlformats.org/drawingml/2006/main">
            <a:off x="586740" y="2123359"/>
            <a:ext cx="11018520" cy="4484939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chemeClr val="tx2">
                  <a:lumMod val="50000"/>
                </a:schemeClr>
              </a:gs>
              <a:gs pos="100000">
                <a:schemeClr val="tx2">
                  <a:lumMod val="50000"/>
                  <a:alpha val="50000"/>
                </a:schemeClr>
              </a:gs>
            </a:gsLst>
            <a:lin ang="5400000" scaled="1"/>
            <a:tileRect/>
          </a:gradFill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 xmlns:a="http://schemas.openxmlformats.org/drawingml/2006/main">
            <a:r>
              <a:t>Title, Publisher. (M’s”) [Slide #] – [URL]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0" name="Title 7">
            <a:extLst xmlns:a="http://schemas.openxmlformats.org/drawingml/2006/main">
              <a:ext uri="{FF2B5EF4-FFF2-40B4-BE49-F238E27FC236}">
                <a16:creationId xmlns:a16="http://schemas.microsoft.com/office/drawing/2014/main" id="{7E505473-6819-A89F-97B0-4A88177DDF19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anchor="ctr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Lesson Resources</a:t>
            </a:r>
          </a:p>
        </p:txBody>
      </p:sp>
    </p:spTree>
  </p:cSld>
</p:sldLayout>
</file>

<file path=ppt/slideLayouts/slideLayout15.xml><?xml version="1.0" encoding="utf-8"?>
<p:sldLayout xmlns:p="http://schemas.openxmlformats.org/presentationml/2006/main" preserve="1" userDrawn="1">
  <p:cSld name="18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B3BC3AC-D59A-9E58-4198-CD7298849C81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A480001B-B375-E3B5-7360-8517D67AE28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17" name="Title 1">
            <a:extLst xmlns:a="http://schemas.openxmlformats.org/drawingml/2006/main">
              <a:ext uri="{FF2B5EF4-FFF2-40B4-BE49-F238E27FC236}">
                <a16:creationId xmlns:a16="http://schemas.microsoft.com/office/drawing/2014/main" id="{797BE328-01E2-2234-2C0D-CEEF6D8234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8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B948DEF0-02E8-C66E-4062-7B1D454FFFBF}"/>
              </a:ext>
            </a:extLst>
          </p:cNvPr>
          <p:cNvSpPr>
            <a:spLocks xmlns:a="http://schemas.openxmlformats.org/drawingml/2006/main" noGrp="1"/>
          </p:cNvSpPr>
          <p:nvPr>
            <p:ph idx="1" hasCustomPrompt="1"/>
          </p:nvPr>
        </p:nvSpPr>
        <p:spPr>
          <a:xfrm xmlns:a="http://schemas.openxmlformats.org/drawingml/2006/main">
            <a:off x="586740" y="2123359"/>
            <a:ext cx="11018520" cy="4484939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chemeClr val="tx2">
                  <a:lumMod val="50000"/>
                </a:schemeClr>
              </a:gs>
              <a:gs pos="100000">
                <a:schemeClr val="tx2">
                  <a:lumMod val="50000"/>
                  <a:alpha val="50000"/>
                </a:schemeClr>
              </a:gs>
            </a:gsLst>
            <a:lin ang="5400000" scaled="1"/>
            <a:tileRect/>
          </a:gradFill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 xmlns:a="http://schemas.openxmlformats.org/drawingml/2006/main">
            <a:r>
              <a:t>YX,LX – Document Title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0" name="Title 7">
            <a:extLst xmlns:a="http://schemas.openxmlformats.org/drawingml/2006/main">
              <a:ext uri="{FF2B5EF4-FFF2-40B4-BE49-F238E27FC236}">
                <a16:creationId xmlns:a16="http://schemas.microsoft.com/office/drawing/2014/main" id="{7E505473-6819-A89F-97B0-4A88177DDF19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anchor="ctr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Lesson Materials</a:t>
            </a:r>
          </a:p>
        </p:txBody>
      </p:sp>
    </p:spTree>
  </p:cSld>
</p:sldLayout>
</file>

<file path=ppt/slideLayouts/slideLayout16.xml><?xml version="1.0" encoding="utf-8"?>
<p:sldLayout xmlns:p="http://schemas.openxmlformats.org/presentationml/2006/main" userDrawn="1">
  <p:cSld name="15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4FCC4F9-10E7-54F1-BAAC-3EC046996A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6" name="Title 1">
            <a:extLst xmlns:a="http://schemas.openxmlformats.org/drawingml/2006/main">
              <a:ext uri="{FF2B5EF4-FFF2-40B4-BE49-F238E27FC236}">
                <a16:creationId xmlns:a16="http://schemas.microsoft.com/office/drawing/2014/main" id="{8FF018E4-E5E3-7AEE-21A3-BE542CE49C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3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03D035B6-E20E-36D4-E75D-8559B2E25E0A}"/>
              </a:ext>
            </a:extLst>
          </p:cNvPr>
          <p:cNvSpPr>
            <a:spLocks xmlns:a="http://schemas.openxmlformats.org/drawingml/2006/main" noGrp="1"/>
          </p:cNvSpPr>
          <p:nvPr>
            <p:ph idx="1" hasCustomPrompt="1"/>
          </p:nvPr>
        </p:nvSpPr>
        <p:spPr>
          <a:xfrm xmlns:a="http://schemas.openxmlformats.org/drawingml/2006/main">
            <a:off x="586740" y="2123359"/>
            <a:ext cx="11018520" cy="4484939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chemeClr val="tx2">
                  <a:lumMod val="50000"/>
                </a:schemeClr>
              </a:gs>
              <a:gs pos="100000">
                <a:schemeClr val="tx2">
                  <a:lumMod val="50000"/>
                  <a:alpha val="50000"/>
                </a:schemeClr>
              </a:gs>
            </a:gsLst>
            <a:lin ang="5400000" scaled="1"/>
            <a:tileRect/>
          </a:gradFill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 xmlns:a="http://schemas.openxmlformats.org/drawingml/2006/main">
            <a:r>
              <a:t>Author. </a:t>
            </a:r>
            <a:r>
              <a:rPr i="1"/>
              <a:t>Title</a:t>
            </a:r>
            <a:r>
              <a:t>. Print House: Publisher, Date. #ISBN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03114D9-0D6C-3483-6AC9-CFC5D6EA2492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anchor="ctr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References</a:t>
            </a:r>
          </a:p>
        </p:txBody>
      </p:sp>
    </p:spTree>
  </p:cSld>
</p:sldLayout>
</file>

<file path=ppt/slideLayouts/slideLayout17.xml><?xml version="1.0" encoding="utf-8"?>
<p:sldLayout xmlns:p="http://schemas.openxmlformats.org/presentationml/2006/main" preserve="1" userDrawn="1">
  <p:cSld name="19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4FCC4F9-10E7-54F1-BAAC-3EC046996A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6" name="Title 1">
            <a:extLst xmlns:a="http://schemas.openxmlformats.org/drawingml/2006/main">
              <a:ext uri="{FF2B5EF4-FFF2-40B4-BE49-F238E27FC236}">
                <a16:creationId xmlns:a16="http://schemas.microsoft.com/office/drawing/2014/main" id="{8FF018E4-E5E3-7AEE-21A3-BE542CE49C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03114D9-0D6C-3483-6AC9-CFC5D6EA2492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5157788" y="5909400"/>
            <a:ext cx="7200000" cy="720000"/>
          </a:xfrm>
          <a:prstGeom xmlns:a="http://schemas.openxmlformats.org/drawingml/2006/main" prst="roundRect">
            <a:avLst/>
          </a:prstGeom>
          <a:solidFill xmlns:a="http://schemas.openxmlformats.org/drawingml/2006/main">
            <a:schemeClr val="dk1">
              <a:alpha val="50000"/>
            </a:schemeClr>
          </a:solidFill>
          <a:ln xmlns:a="http://schemas.openxmlformats.org/drawingml/2006/main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>
            <a:lvl1pPr marL="144000" indent="0" algn="l" defTabSz="914400">
              <a:lnSpc>
                <a:spcPct val="100000"/>
              </a:lnSpc>
              <a:spcBef>
                <a:spcPts val="0"/>
              </a:spcBef>
              <a:buFont typeface="Arial"/>
              <a:buNone/>
              <a:defRPr sz="3200" kern="1200">
                <a:solidFill>
                  <a:schemeClr val="bg2"/>
                </a:solidFill>
                <a:latin typeface="+mn-lt"/>
                <a:ea typeface="+mn-lt"/>
                <a:cs typeface="+mn-lt"/>
              </a:defRPr>
            </a:lvl1pPr>
          </a:lstStyle>
          <a:p xmlns:a="http://schemas.openxmlformats.org/drawingml/2006/main">
            <a:r>
              <a:t>Title, Artist. Date.</a:t>
            </a:r>
          </a:p>
        </p:txBody>
      </p:sp>
    </p:spTree>
  </p:cSld>
</p:sldLayout>
</file>

<file path=ppt/slideLayouts/slideLayout2.xml><?xml version="1.0" encoding="utf-8"?>
<p:sldLayout xmlns:p="http://schemas.openxmlformats.org/presentationml/2006/main" userDrawn="1">
  <p:cSld name="1_Title Slide"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40000"/>
                <a:lumOff val="60000"/>
              </a:schemeClr>
            </a:gs>
          </a:gsLst>
          <a:lin ang="135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B4C8E104-B55B-31E4-8849-0CD9954966D7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 b="1"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3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8786CED-72B0-AB0C-6370-11F03E33F2D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4A3B219-CAF7-46F4-A3F5-A537AEF86B11}" type="datetime1">
              <a:t>8/18/2026</a:t>
            </a:fld>
            <a:endParaRPr/>
          </a:p>
        </p:txBody>
      </p:sp>
      <p:sp>
        <p:nvSpPr>
          <p:cNvPr id="14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37BF2DB7-C769-95B2-758C-12FCDF29863B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2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DE164FB7-9DD3-6E08-05D1-A3C165D7F00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22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219371DD-BBD3-4487-190C-12EF01DDBE59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</p:spTree>
  </p:cSld>
</p:sldLayout>
</file>

<file path=ppt/slideLayouts/slideLayout3.xml><?xml version="1.0" encoding="utf-8"?>
<p:sldLayout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835613E-DE3D-40E1-997D-6BA1673DCE6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7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4EBD78A-417B-A9EE-B3B1-D66544678F90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7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34B27B38-995A-54B7-057A-D4A0FE4EAAC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4.xml><?xml version="1.0" encoding="utf-8"?>
<p:sldLayout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35E647E-ED87-4D05-9F83-49A98077B9AA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00C920D-003A-C38F-259E-003FC6293F8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6095998" y="1837056"/>
            <a:ext cx="5596598" cy="4771242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3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7F0357DB-9922-6C0F-56CF-E24D9320B6E9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5.xml><?xml version="1.0" encoding="utf-8"?>
<p:sldLayout xmlns:p="http://schemas.openxmlformats.org/presentationml/2006/main" preserve="1" userDrawn="1">
  <p:cSld name="5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438CA8A-3428-476F-8D2C-619DA176B5B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00C920D-003A-C38F-259E-003FC6293F8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9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015C2B31-079A-16F6-9A37-DE09318B83F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6.xml><?xml version="1.0" encoding="utf-8"?>
<p:sldLayout xmlns:p="http://schemas.openxmlformats.org/presentationml/2006/main" preserve="1" userDrawn="1">
  <p:cSld name="6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CE03160-6161-4CC1-99C3-354D8A8FCA08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3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8BCE855-2A66-74A5-5A8F-9C9C8807CCE2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7.xml><?xml version="1.0" encoding="utf-8"?>
<p:sldLayout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37E49E4A-6932-4B3B-838F-8BC15D79B148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9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D6A6647D-EC95-668A-6EAE-DA7AAE6BA5A7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457226" y="2123359"/>
            <a:ext cx="11235369" cy="4484940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2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586F8230-4C53-9CEB-BAE1-A9144959F103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8.xml><?xml version="1.0" encoding="utf-8"?>
<p:sldLayout xmlns:p="http://schemas.openxmlformats.org/presentationml/2006/main" preserve="1" userDrawn="1">
  <p:cSld name="10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14A1A3A6-AA1C-4C1A-A4AB-09B06E6443FF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2505EB3-A52F-7CCC-E26A-68C7E36272C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148D5E70-84D4-0F33-1F0F-2DC41AB4EFEE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9.xml><?xml version="1.0" encoding="utf-8"?>
<p:sldLayout xmlns:p="http://schemas.openxmlformats.org/presentationml/2006/main" preserve="1" userDrawn="1">
  <p:cSld name="11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B9C01DD-0E68-49E7-B171-B6934EA79542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2505EB3-A52F-7CCC-E26A-68C7E36272C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416265CB-47E4-61BE-6319-D88C5660E29F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b2344fa092b248aa" /><Relationship Type="http://schemas.openxmlformats.org/officeDocument/2006/relationships/slideLayout" Target="/ppt/slideLayouts/slideLayout1.xml" Id="Re17ad0ca20984ac7" /><Relationship Type="http://schemas.openxmlformats.org/officeDocument/2006/relationships/slideLayout" Target="/ppt/slideLayouts/slideLayout2.xml" Id="Ra8c2a6b907ea4b17" /><Relationship Type="http://schemas.openxmlformats.org/officeDocument/2006/relationships/slideLayout" Target="/ppt/slideLayouts/slideLayout3.xml" Id="Ra1274fa146b040c8" /><Relationship Type="http://schemas.openxmlformats.org/officeDocument/2006/relationships/slideLayout" Target="/ppt/slideLayouts/slideLayout4.xml" Id="Re4dfdc3f85674b53" /><Relationship Type="http://schemas.openxmlformats.org/officeDocument/2006/relationships/slideLayout" Target="/ppt/slideLayouts/slideLayout5.xml" Id="Rc910df6bd1fd4c16" /><Relationship Type="http://schemas.openxmlformats.org/officeDocument/2006/relationships/slideLayout" Target="/ppt/slideLayouts/slideLayout6.xml" Id="R72fa9f0625b24dca" /><Relationship Type="http://schemas.openxmlformats.org/officeDocument/2006/relationships/slideLayout" Target="/ppt/slideLayouts/slideLayout7.xml" Id="R2f15cbb684594617" /><Relationship Type="http://schemas.openxmlformats.org/officeDocument/2006/relationships/slideLayout" Target="/ppt/slideLayouts/slideLayout8.xml" Id="R6c28774ed3b0427c" /><Relationship Type="http://schemas.openxmlformats.org/officeDocument/2006/relationships/slideLayout" Target="/ppt/slideLayouts/slideLayout9.xml" Id="Raadc5af0fe684957" /><Relationship Type="http://schemas.openxmlformats.org/officeDocument/2006/relationships/slideLayout" Target="/ppt/slideLayouts/slideLayout10.xml" Id="R14de83d2df6040ad" /><Relationship Type="http://schemas.openxmlformats.org/officeDocument/2006/relationships/slideLayout" Target="/ppt/slideLayouts/slideLayout11.xml" Id="R1acbbe6fb1f9474b" /><Relationship Type="http://schemas.openxmlformats.org/officeDocument/2006/relationships/slideLayout" Target="/ppt/slideLayouts/slideLayout12.xml" Id="R92a87eeb278449fa" /><Relationship Type="http://schemas.openxmlformats.org/officeDocument/2006/relationships/slideLayout" Target="/ppt/slideLayouts/slideLayout13.xml" Id="Rd2b1c41e26634acf" /></Relationships>
</file>

<file path=ppt/slideMasters/_rels/slideMaster2.xml.rels>&#65279;<?xml version="1.0" encoding="utf-8"?><Relationships xmlns="http://schemas.openxmlformats.org/package/2006/relationships"><Relationship Type="http://schemas.openxmlformats.org/officeDocument/2006/relationships/theme" Target="/ppt/slideMasters/theme/theme3.xml" Id="R765587d1636e4b32" /><Relationship Type="http://schemas.openxmlformats.org/officeDocument/2006/relationships/slideLayout" Target="/ppt/slideLayouts/slideLayout14.xml" Id="Rc52d9c3d0f654798" /><Relationship Type="http://schemas.openxmlformats.org/officeDocument/2006/relationships/slideLayout" Target="/ppt/slideLayouts/slideLayout15.xml" Id="Rffccaaa271444f15" /><Relationship Type="http://schemas.openxmlformats.org/officeDocument/2006/relationships/slideLayout" Target="/ppt/slideLayouts/slideLayout16.xml" Id="Rae2900cc242b4f9c" /><Relationship Type="http://schemas.openxmlformats.org/officeDocument/2006/relationships/slideLayout" Target="/ppt/slideLayouts/slideLayout17.xml" Id="R1809bc91f420459d" /></Relationships>
</file>

<file path=ppt/slideMasters/slideMaster1.xml><?xml version="1.0" encoding="utf-8"?>
<p:sldMaster xmlns:p="http://schemas.openxmlformats.org/presentationml/2006/main">
  <p:cSld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40000"/>
                <a:lumOff val="60000"/>
              </a:schemeClr>
            </a:gs>
          </a:gsLst>
          <a:lin ang="27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Placeholder 1">
            <a:extLst xmlns:a="http://schemas.openxmlformats.org/drawingml/2006/main">
              <a:ext uri="{FF2B5EF4-FFF2-40B4-BE49-F238E27FC236}">
                <a16:creationId xmlns:a16="http://schemas.microsoft.com/office/drawing/2014/main" id="{0D0E148A-F1CD-0C5A-623D-E33DA76E80F0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1"/>
            <a:ext cx="9977120" cy="169068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/>
          <a:p xmlns:a="http://schemas.openxmlformats.org/drawingml/2006/main">
            <a:r>
              <a:t>Click to edit Master title</a:t>
            </a:r>
          </a:p>
        </p:txBody>
      </p:sp>
      <p:sp>
        <p:nvSpPr>
          <p:cNvPr id="3" name="Text Placeholder 2">
            <a:extLst xmlns:a="http://schemas.openxmlformats.org/drawingml/2006/main">
              <a:ext uri="{FF2B5EF4-FFF2-40B4-BE49-F238E27FC236}">
                <a16:creationId xmlns:a16="http://schemas.microsoft.com/office/drawing/2014/main" id="{3BD28873-446D-183B-106A-388C12ACAC53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457994" y="1825625"/>
            <a:ext cx="11276012" cy="435133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>
            <a:normAutofit/>
          </a:bodyPr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5C26E1F-1B47-4D4C-3CA7-8BBC7B24B10C}"/>
              </a:ext>
            </a:extLst>
          </p:cNvPr>
          <p:cNvSpPr>
            <a:spLocks xmlns:a="http://schemas.openxmlformats.org/drawingml/2006/main" noGrp="1"/>
          </p:cNvSpPr>
          <p:nvPr>
            <p:ph type="dt" idx="2"/>
          </p:nvPr>
        </p:nvSpPr>
        <p:spPr>
          <a:xfrm xmlns:a="http://schemas.openxmlformats.org/drawingml/2006/main">
            <a:off x="9977120" y="0"/>
            <a:ext cx="2214880" cy="46736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2800">
                <a:solidFill>
                  <a:schemeClr val="tx1"/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fld id="{C2DFA766-6DCC-4D4F-9ED6-5B2F7E71246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91754E13-F593-6CC3-C3FC-6ED8103C4864}"/>
              </a:ext>
            </a:extLst>
          </p:cNvPr>
          <p:cNvSpPr>
            <a:spLocks xmlns:a="http://schemas.openxmlformats.org/drawingml/2006/main" noGrp="1"/>
          </p:cNvSpPr>
          <p:nvPr>
            <p:ph type="ftr" idx="3"/>
          </p:nvPr>
        </p:nvSpPr>
        <p:spPr>
          <a:xfrm xmlns:a="http://schemas.openxmlformats.org/drawingml/2006/main" rot="16200000">
            <a:off x="9905603" y="4571603"/>
            <a:ext cx="4114800" cy="457994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wrap="none" lIns="91440" tIns="45720" rIns="91440" bIns="45720" anchor="ctr"/>
          <a:lstStyle xmlns:a="http://schemas.openxmlformats.org/drawingml/2006/main">
            <a:lvl1pPr algn="l">
              <a:buNone/>
              <a:defRPr sz="2800">
                <a:solidFill>
                  <a:schemeClr val="tx1"/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C60B643B-EE49-3EF8-EE8D-8371B9C4741F}"/>
              </a:ext>
            </a:extLst>
          </p:cNvPr>
          <p:cNvSpPr>
            <a:spLocks xmlns:a="http://schemas.openxmlformats.org/drawingml/2006/main" noGrp="1"/>
          </p:cNvSpPr>
          <p:nvPr>
            <p:ph type="sldNum" idx="4"/>
          </p:nvPr>
        </p:nvSpPr>
        <p:spPr>
          <a:xfrm xmlns:a="http://schemas.openxmlformats.org/drawingml/2006/main">
            <a:off x="0" y="6400799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1800"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17ad0ca20984ac7"/>
    <p:sldLayoutId xmlns:r="http://schemas.openxmlformats.org/officeDocument/2006/relationships" id="2147483650" r:id="Ra8c2a6b907ea4b17"/>
    <p:sldLayoutId xmlns:r="http://schemas.openxmlformats.org/officeDocument/2006/relationships" id="2147483651" r:id="Ra1274fa146b040c8"/>
    <p:sldLayoutId xmlns:r="http://schemas.openxmlformats.org/officeDocument/2006/relationships" id="2147483652" r:id="Re4dfdc3f85674b53"/>
    <p:sldLayoutId xmlns:r="http://schemas.openxmlformats.org/officeDocument/2006/relationships" id="2147483653" r:id="Rc910df6bd1fd4c16"/>
    <p:sldLayoutId xmlns:r="http://schemas.openxmlformats.org/officeDocument/2006/relationships" id="2147483654" r:id="R72fa9f0625b24dca"/>
    <p:sldLayoutId xmlns:r="http://schemas.openxmlformats.org/officeDocument/2006/relationships" id="2147483655" r:id="R2f15cbb684594617"/>
    <p:sldLayoutId xmlns:r="http://schemas.openxmlformats.org/officeDocument/2006/relationships" id="2147483656" r:id="R6c28774ed3b0427c"/>
    <p:sldLayoutId xmlns:r="http://schemas.openxmlformats.org/officeDocument/2006/relationships" id="2147483657" r:id="Raadc5af0fe684957"/>
    <p:sldLayoutId xmlns:r="http://schemas.openxmlformats.org/officeDocument/2006/relationships" id="2147483658" r:id="R14de83d2df6040ad"/>
    <p:sldLayoutId xmlns:r="http://schemas.openxmlformats.org/officeDocument/2006/relationships" id="2147483659" r:id="R1acbbe6fb1f9474b"/>
    <p:sldLayoutId xmlns:r="http://schemas.openxmlformats.org/officeDocument/2006/relationships" id="2147483660" r:id="R92a87eeb278449fa"/>
    <p:sldLayoutId xmlns:r="http://schemas.openxmlformats.org/officeDocument/2006/relationships" id="2147483661" r:id="Rd2b1c41e26634acf"/>
  </p:sldLayoutIdLst>
  <p:hf hdr="0"/>
  <p:txStyles>
    <p:titleStyle>
      <a:lvl1pPr xmlns:a="http://schemas.openxmlformats.org/drawingml/2006/main" algn="ctr" defTabSz="914400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slideMaster2.xml><?xml version="1.0" encoding="utf-8"?>
<p:sldMaster xmlns:p="http://schemas.openxmlformats.org/presentationml/2006/main">
  <p:cSld>
    <p:bg>
      <p:bgRef idx="1003">
        <a:schemeClr xmlns:a="http://schemas.openxmlformats.org/drawingml/2006/main" val="bg2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" name="Text Placeholder 2">
            <a:extLst xmlns:a="http://schemas.openxmlformats.org/drawingml/2006/main">
              <a:ext uri="{FF2B5EF4-FFF2-40B4-BE49-F238E27FC236}">
                <a16:creationId xmlns:a16="http://schemas.microsoft.com/office/drawing/2014/main" id="{3BD28873-446D-183B-106A-388C12ACAC53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457994" y="1825625"/>
            <a:ext cx="11276012" cy="435133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>
            <a:normAutofit/>
          </a:bodyPr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5C26E1F-1B47-4D4C-3CA7-8BBC7B24B10C}"/>
              </a:ext>
            </a:extLst>
          </p:cNvPr>
          <p:cNvSpPr>
            <a:spLocks xmlns:a="http://schemas.openxmlformats.org/drawingml/2006/main" noGrp="1"/>
          </p:cNvSpPr>
          <p:nvPr>
            <p:ph type="dt" idx="2"/>
          </p:nvPr>
        </p:nvSpPr>
        <p:spPr>
          <a:xfrm xmlns:a="http://schemas.openxmlformats.org/drawingml/2006/main">
            <a:off x="9977120" y="0"/>
            <a:ext cx="2214880" cy="46736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2800">
                <a:solidFill>
                  <a:schemeClr val="tx2">
                    <a:lumMod val="50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fld id="{C2DFA766-6DCC-4D4F-9ED6-5B2F7E71246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91754E13-F593-6CC3-C3FC-6ED8103C4864}"/>
              </a:ext>
            </a:extLst>
          </p:cNvPr>
          <p:cNvSpPr>
            <a:spLocks xmlns:a="http://schemas.openxmlformats.org/drawingml/2006/main" noGrp="1"/>
          </p:cNvSpPr>
          <p:nvPr>
            <p:ph type="ftr" idx="3"/>
          </p:nvPr>
        </p:nvSpPr>
        <p:spPr>
          <a:xfrm xmlns:a="http://schemas.openxmlformats.org/drawingml/2006/main" rot="16200000">
            <a:off x="9905603" y="4571603"/>
            <a:ext cx="4114800" cy="457994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wrap="none" lIns="91440" tIns="45720" rIns="91440" bIns="45720" anchor="ctr"/>
          <a:lstStyle xmlns:a="http://schemas.openxmlformats.org/drawingml/2006/main">
            <a:lvl1pPr algn="l">
              <a:buNone/>
              <a:defRPr sz="2800">
                <a:solidFill>
                  <a:schemeClr val="tx2">
                    <a:lumMod val="50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C60B643B-EE49-3EF8-EE8D-8371B9C4741F}"/>
              </a:ext>
            </a:extLst>
          </p:cNvPr>
          <p:cNvSpPr>
            <a:spLocks xmlns:a="http://schemas.openxmlformats.org/drawingml/2006/main" noGrp="1"/>
          </p:cNvSpPr>
          <p:nvPr>
            <p:ph type="sldNum" idx="4"/>
          </p:nvPr>
        </p:nvSpPr>
        <p:spPr>
          <a:xfrm xmlns:a="http://schemas.openxmlformats.org/drawingml/2006/main">
            <a:off x="0" y="6400799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1800"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xmlns:r="http://schemas.openxmlformats.org/officeDocument/2006/relationships" id="2147483663" r:id="Rc52d9c3d0f654798"/>
    <p:sldLayoutId xmlns:r="http://schemas.openxmlformats.org/officeDocument/2006/relationships" id="2147483664" r:id="Rffccaaa271444f15"/>
    <p:sldLayoutId xmlns:r="http://schemas.openxmlformats.org/officeDocument/2006/relationships" id="2147483665" r:id="Rae2900cc242b4f9c"/>
    <p:sldLayoutId xmlns:r="http://schemas.openxmlformats.org/officeDocument/2006/relationships" id="2147483666" r:id="R1809bc91f420459d"/>
  </p:sldLayoutIdLst>
  <p:hf hdr="0"/>
  <p:txStyles>
    <p:titleStyle>
      <a:lvl1pPr xmlns:a="http://schemas.openxmlformats.org/drawingml/2006/main" algn="ctr" defTabSz="914400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3200" kern="1200">
          <a:solidFill>
            <a:schemeClr val="bg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800" kern="1200">
          <a:solidFill>
            <a:schemeClr val="bg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bg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bg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bg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2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Masters/theme/theme3.xml><?xml version="1.0" encoding="utf-8"?>
<a:theme xmlns:a="http://schemas.openxmlformats.org/drawingml/2006/main" name="3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291d7bcd5f41c1" /><Relationship Type="http://schemas.openxmlformats.org/officeDocument/2006/relationships/notesSlide" Target="/ppt/notesSlides/notesSlide1.xml" Id="Rfe98936485f04e8a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45b6e29b5cf74011" /><Relationship Type="http://schemas.openxmlformats.org/officeDocument/2006/relationships/notesSlide" Target="/ppt/notesSlides/notesSlide10.xml" Id="R974d706edc854323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4.xml" Id="Rc97645fbf70f45f8" /><Relationship Type="http://schemas.openxmlformats.org/officeDocument/2006/relationships/hyperlink" Target="https://www.eduqas.co.uk/media/w42hvhgp/eduqas-gcse-rs-spec-full-from-2016-e-1109.pdf" TargetMode="External" Id="R4f53833525974671" /><Relationship Type="http://schemas.openxmlformats.org/officeDocument/2006/relationships/hyperlink" Target="https://journals.physiology.org/doi/10.1152/physrev.00032.2012" TargetMode="External" Id="Ra842b401af174fd8" /><Relationship Type="http://schemas.openxmlformats.org/officeDocument/2006/relationships/hyperlink" Target="https://pubmed.ncbi.nlm.nih.gov/16719566/" TargetMode="External" Id="Rf081cac243724584" /><Relationship Type="http://schemas.openxmlformats.org/officeDocument/2006/relationships/hyperlink" Target="https://doi.org/10.1177/1529100612453266" TargetMode="External" Id="R3e2cdd4667ea41a0" /><Relationship Type="http://schemas.openxmlformats.org/officeDocument/2006/relationships/hyperlink" Target="https://www.eduqas.co.uk/media/xvef2xv0/eduqas-gcse-religious-studies-s25.pdf" TargetMode="External" Id="Rd3502ce17b2348b2" /><Relationship Type="http://schemas.openxmlformats.org/officeDocument/2006/relationships/notesSlide" Target="/ppt/notesSlides/notesSlide11.xml" Id="R073cc1de43cb4f3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c10549005bc6413f" /><Relationship Type="http://schemas.openxmlformats.org/officeDocument/2006/relationships/notesSlide" Target="/ppt/notesSlides/notesSlide2.xml" Id="R0eeafabc33ef4c4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5.xml" Id="R29ebd6b954194a58" /><Relationship Type="http://schemas.openxmlformats.org/officeDocument/2006/relationships/notesSlide" Target="/ppt/notesSlides/notesSlide3.xml" Id="R965328a4c01343f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efa215ebf8b64745" /><Relationship Type="http://schemas.openxmlformats.org/officeDocument/2006/relationships/notesSlide" Target="/ppt/notesSlides/notesSlide4.xml" Id="R4ce27fbc758d42a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0.xml" Id="R711fdb28a6214c22" /><Relationship Type="http://schemas.openxmlformats.org/officeDocument/2006/relationships/notesSlide" Target="/ppt/notesSlides/notesSlide5.xml" Id="R1b0d072a86ee4f9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4.xml" Id="R0f1c37a4771a49d0" /><Relationship Type="http://schemas.openxmlformats.org/officeDocument/2006/relationships/notesSlide" Target="/ppt/notesSlides/notesSlide6.xml" Id="R38506afaf82a401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6.xml" Id="R34a98f9d86db4d29" /><Relationship Type="http://schemas.openxmlformats.org/officeDocument/2006/relationships/notesSlide" Target="/ppt/notesSlides/notesSlide7.xml" Id="Rec9c5ba578ec442c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368b4be0c1e944e8" /><Relationship Type="http://schemas.openxmlformats.org/officeDocument/2006/relationships/notesSlide" Target="/ppt/notesSlides/notesSlide8.xml" Id="R4d61754d39284154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3.xml" Id="Rf46ca9c59b084d9d" /><Relationship Type="http://schemas.openxmlformats.org/officeDocument/2006/relationships/notesSlide" Target="/ppt/notesSlides/notesSlide9.xml" Id="R4603fe406647466b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Title Image Placeholder">
            <a:extLst xmlns:a="http://schemas.openxmlformats.org/drawingml/2006/main">
              <a:ext uri="{FF2B5EF4-FFF2-40B4-BE49-F238E27FC236}">
                <a16:creationId xmlns:a16="http://schemas.microsoft.com/office/drawing/2014/main" id="{A5F3DD55-59DB-4339-A56B-7AD0919312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266700" tIns="247650" rIns="266700" bIns="24765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350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IMAGE PLACEHOLDER — USER TO REPLACE
Full-bleed lesson image · crop to fill</a:t>
            </a:r>
          </a:p>
        </p:txBody>
      </p:sp>
      <p:sp>
        <p:nvSpPr>
          <p:cNvPr id="13" name="Legacy Template Gradient Overlay">
            <a:extLst xmlns:a="http://schemas.openxmlformats.org/drawingml/2006/main">
              <a:ext uri="{FF2B5EF4-FFF2-40B4-BE49-F238E27FC236}">
                <a16:creationId xmlns:a16="http://schemas.microsoft.com/office/drawing/2014/main" id="{ECA26672-69F0-4868-A89F-F76D5DBA26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373737">
                  <a:alpha val="40000"/>
                </a:srgbClr>
              </a:gs>
              <a:gs pos="50000">
                <a:srgbClr val="343434">
                  <a:alpha val="57000"/>
                </a:srgbClr>
              </a:gs>
              <a:gs pos="100000">
                <a:srgbClr val="292929">
                  <a:alpha val="76000"/>
                </a:srgbClr>
              </a:gs>
            </a:gsLst>
            <a:lin ang="2700000"/>
          </a:gradFill>
          <a:ln xmlns:a="http://schemas.openxmlformats.org/drawingml/2006/main" w="0">
            <a:noFill/>
            <a:prstDash val="solid"/>
          </a:ln>
        </p:spPr>
      </p:sp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B2F080A9-C9E9-813D-180B-FD1F6706DD04}"/>
              </a:ext>
            </a:extLst>
          </p:cNvPr>
          <p:cNvSpPr>
            <a:spLocks xmlns:a="http://schemas.openxmlformats.org/drawingml/2006/main" noGrp="1"/>
          </p:cNvSpPr>
          <p:nvPr>
            <p:ph type="ctrTitle" idx="0"/>
          </p:nvPr>
        </p:nvSpPr>
        <p:spPr>
          <a:xfrm xmlns:a="http://schemas.openxmlformats.org/drawingml/2006/main">
            <a:off x="457200" y="1123950"/>
            <a:ext cx="11277600" cy="2324100"/>
          </a:xfrm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1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1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Revision Under Pressure</a:t>
            </a:r>
          </a:p>
        </p:txBody>
      </p:sp>
      <p:sp>
        <p:nvSpPr>
          <p:cNvPr id="3" name="Subtitle 2">
            <a:extLst xmlns:a="http://schemas.openxmlformats.org/drawingml/2006/main">
              <a:ext uri="{FF2B5EF4-FFF2-40B4-BE49-F238E27FC236}">
                <a16:creationId xmlns:a16="http://schemas.microsoft.com/office/drawing/2014/main" id="{1B05C82C-9950-480D-F529-EB749EC94913}"/>
              </a:ext>
            </a:extLst>
          </p:cNvPr>
          <p:cNvSpPr>
            <a:spLocks xmlns:a="http://schemas.openxmlformats.org/drawingml/2006/main" noGrp="1"/>
          </p:cNvSpPr>
          <p:nvPr>
            <p:ph type="subTitle" idx="1"/>
          </p:nvPr>
        </p:nvSpPr>
        <p:spPr>
          <a:xfrm xmlns:a="http://schemas.openxmlformats.org/drawingml/2006/main">
            <a:off x="1524000" y="3476625"/>
            <a:ext cx="9144000" cy="1047750"/>
          </a:xfrm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5"/>
          <a:fontRef xmlns:a="http://schemas.openxmlformats.org/drawingml/2006/main" idx="major"/>
        </p:style>
        <p:txBody>
          <a:bodyPr xmlns:a="http://schemas.openxmlformats.org/drawingml/2006/main" lIns="95250" tIns="0" rIns="9525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3000" b="1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sz="3000" b="1">
                <a:solidFill>
                  <a:srgbClr val="D2D0CB"/>
                </a:solidFill>
                <a:latin typeface="Source Sans 3"/>
                <a:ea typeface="Source Sans 3"/>
                <a:cs typeface="Source Sans 3"/>
              </a:rPr>
              <a:t>What should change when the exam is close?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B668112B-1D9D-6B32-A7C6-FC87F53BEED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D2D0CB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D2D0CB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D2D0CB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078288A9-105B-4A33-8185-29E58726AE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C5A84E"/>
                </a:solidFill>
              </a:defRPr>
            </a:pPr>
            <a:r>
              <a:rPr b="1">
                <a:solidFill>
                  <a:srgbClr val="C5A84E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C5A84E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C5A84E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9" name="Guide Pill GCSE">
            <a:extLst xmlns:a="http://schemas.openxmlformats.org/drawingml/2006/main">
              <a:ext uri="{FF2B5EF4-FFF2-40B4-BE49-F238E27FC236}">
                <a16:creationId xmlns:a16="http://schemas.microsoft.com/office/drawing/2014/main" id="{0BE9E06E-CFBD-440D-AE9B-874AC6B000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7650" y="6419850"/>
            <a:ext cx="74295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8F245F"/>
          </a:solidFill>
          <a:ln xmlns:a="http://schemas.openxmlformats.org/drawingml/2006/main" w="9525">
            <a:solidFill>
              <a:srgbClr val="FFFFFF">
                <a:alpha val="70000"/>
              </a:srgbClr>
            </a:solidFill>
            <a:prstDash val="solid"/>
          </a:ln>
        </p:spPr>
        <p:txBody>
          <a:bodyPr xmlns:a="http://schemas.openxmlformats.org/drawingml/2006/main" lIns="3810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FFFFFF"/>
                </a:solidFill>
              </a:rPr>
              <a:t>GCSE</a:t>
            </a:r>
          </a:p>
        </p:txBody>
      </p:sp>
      <p:sp>
        <p:nvSpPr>
          <p:cNvPr id="10" name="Guide Pill UNIT NAME">
            <a:extLst xmlns:a="http://schemas.openxmlformats.org/drawingml/2006/main">
              <a:ext uri="{FF2B5EF4-FFF2-40B4-BE49-F238E27FC236}">
                <a16:creationId xmlns:a16="http://schemas.microsoft.com/office/drawing/2014/main" id="{F8A7B39C-86BB-492A-B87D-C7D8EEF12D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6419850"/>
            <a:ext cx="129540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5C3F8C"/>
          </a:solidFill>
          <a:ln xmlns:a="http://schemas.openxmlformats.org/drawingml/2006/main" w="9525">
            <a:solidFill>
              <a:srgbClr val="FFFFFF">
                <a:alpha val="70000"/>
              </a:srgbClr>
            </a:solidFill>
            <a:prstDash val="solid"/>
          </a:ln>
        </p:spPr>
        <p:txBody>
          <a:bodyPr xmlns:a="http://schemas.openxmlformats.org/drawingml/2006/main" lIns="3810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FFFFFF"/>
                </a:solidFill>
              </a:rPr>
              <a:t>MOCK SERIES 4</a:t>
            </a:r>
          </a:p>
        </p:txBody>
      </p:sp>
      <p:sp>
        <p:nvSpPr>
          <p:cNvPr id="11" name="Guide Pill LESSON X">
            <a:extLst xmlns:a="http://schemas.openxmlformats.org/drawingml/2006/main">
              <a:ext uri="{FF2B5EF4-FFF2-40B4-BE49-F238E27FC236}">
                <a16:creationId xmlns:a16="http://schemas.microsoft.com/office/drawing/2014/main" id="{2712EAE1-FED1-4153-AFDF-2C396FDE80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38400" y="6419850"/>
            <a:ext cx="194310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2D6385"/>
          </a:solidFill>
          <a:ln xmlns:a="http://schemas.openxmlformats.org/drawingml/2006/main" w="9525">
            <a:solidFill>
              <a:srgbClr val="FFFFFF">
                <a:alpha val="70000"/>
              </a:srgbClr>
            </a:solidFill>
            <a:prstDash val="solid"/>
          </a:ln>
        </p:spPr>
        <p:txBody>
          <a:bodyPr xmlns:a="http://schemas.openxmlformats.org/drawingml/2006/main" lIns="3810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FFFFFF"/>
                </a:solidFill>
              </a:rPr>
              <a:t>FINAL · TECHNIQUE</a:t>
            </a:r>
          </a:p>
        </p:txBody>
      </p:sp>
    </p:spTree>
    <p:extLst>
      <p:ext uri="{BB962C8B-B14F-4D97-AF65-F5344CB8AC3E}">
        <p14:creationId xmlns:p14="http://schemas.microsoft.com/office/powerpoint/2010/main" val="2326873009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86FA940E-985B-7739-A07C-33D1F706995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571500" y="0"/>
            <a:ext cx="110490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Materials &amp; Resources</a:t>
            </a: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1E2C4CCF-46FC-30C0-48D5-D6C036A4761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GCSE  |  MOCK SERIES 4  |  LESSON 2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CBBF127C-B334-DCBA-B749-CF13CC21CBD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D2D0CB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D2D0CB"/>
                </a:solidFill>
              </a:rPr>
              <a:t>9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680F8547-A693-8B9A-0FA0-2BFA69C59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069465"/>
            <a:ext cx="238125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C5A84E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9525" rIns="95250" bIns="8572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Materials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BD9C971-33FB-E480-17D9-2B89B2A55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Exercise books, timer and two colours of pen [Slides 2–9]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Personal mock-analysis or topic-confidence grid [Slides 2–8]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Seven-day final-plan handout [Slides 5 and 8]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User-selected images for labelled frames [Title; Slides 5, 6 and 9]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5DD3AA0D-27C8-1CB0-1C52-8741FBC9E9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069465"/>
            <a:ext cx="266700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C5A84E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9525" rIns="95250" bIns="8572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Resources</a:t>
            </a:r>
          </a:p>
        </p:txBody>
      </p:sp>
      <p:sp>
        <p:nvSpPr>
          <p:cNvPr id="17" name="Rectangle: Rounded Corners 16">
            <a:extLst xmlns:a="http://schemas.openxmlformats.org/drawingml/2006/main">
              <a:ext uri="{FF2B5EF4-FFF2-40B4-BE49-F238E27FC236}">
                <a16:creationId xmlns:a16="http://schemas.microsoft.com/office/drawing/2014/main" id="{3DFB9B42-FA01-3734-9C95-E499AE191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Eduqas Route A specification [Slides 1–assessment]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Eduqas Exam Walkthrough [Slides 6–8]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Teacher-selected timed questions [Slides 6–8]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AD84927F-9C17-49E5-BC75-3C9569AE91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D2D0CB"/>
                </a:solidFill>
              </a:defRPr>
            </a:pP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D2D0CB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2740671384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Footer Placeholder 1">
            <a:extLst xmlns:a="http://schemas.openxmlformats.org/drawingml/2006/main">
              <a:ext uri="{FF2B5EF4-FFF2-40B4-BE49-F238E27FC236}">
                <a16:creationId xmlns:a16="http://schemas.microsoft.com/office/drawing/2014/main" id="{4B458C72-57C2-B001-9B0E-65D427370FAA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GCSE  |  MOCK SERIES 4  |  LESSON 2</a:t>
            </a:r>
          </a:p>
        </p:txBody>
      </p:sp>
      <p:sp>
        <p:nvSpPr>
          <p:cNvPr id="3" name="Slide Number Placeholder 2">
            <a:extLst xmlns:a="http://schemas.openxmlformats.org/drawingml/2006/main">
              <a:ext uri="{FF2B5EF4-FFF2-40B4-BE49-F238E27FC236}">
                <a16:creationId xmlns:a16="http://schemas.microsoft.com/office/drawing/2014/main" id="{2A0F6CD9-3AEB-2027-F36D-FDD3B3419242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D2D0CB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D2D0CB"/>
                </a:solidFill>
              </a:rPr>
              <a:t>10</a:t>
            </a: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559305D-AAF4-EE4D-377A-6BE7C5F5D105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571500" y="0"/>
            <a:ext cx="110490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References</a:t>
            </a:r>
          </a:p>
        </p:txBody>
      </p:sp>
      <p:sp>
        <p:nvSpPr>
          <p:cNvPr id="10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4F070261-3490-4B34-A89E-04C2348270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D2D0CB"/>
                </a:solidFill>
              </a:defRPr>
            </a:pP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D2D0CB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1" name="Content Guide Panel 22">
            <a:extLst xmlns:a="http://schemas.openxmlformats.org/drawingml/2006/main">
              <a:ext uri="{FF2B5EF4-FFF2-40B4-BE49-F238E27FC236}">
                <a16:creationId xmlns:a16="http://schemas.microsoft.com/office/drawing/2014/main" id="{70C6C05D-947B-495E-AF60-B6017CB9A8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2114550"/>
            <a:ext cx="11049000" cy="4076700"/>
          </a:xfrm>
          <a:prstGeom xmlns:a="http://schemas.openxmlformats.org/drawingml/2006/main" prst="roundRect">
            <a:avLst>
              <a:gd name="adj" fmla="val 7009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6"/>
          <a:fontRef xmlns:a="http://schemas.openxmlformats.org/drawingml/2006/main" idx="major"/>
        </p:style>
        <p:txBody>
          <a:bodyPr xmlns:a="http://schemas.openxmlformats.org/drawingml/2006/main" lIns="285750" tIns="171450" rIns="285750" bIns="171450" anchor="t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Aft>
                <a:spcPts val="7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Eduqas.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4f53833525974671"/>
              </a:rPr>
              <a:t>GCSE Religious Studies Route A</a:t>
            </a:r>
            <a:r>
              <a:t>. Version 4, 2025. [Throughout]</a:t>
            </a:r>
          </a:p>
          <a:p xmlns:a="http://schemas.openxmlformats.org/drawingml/2006/main">
            <a:pPr marL="0" indent="0" algn="l">
              <a:spcAft>
                <a:spcPts val="7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Physiological Reviews.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a842b401af174fd8"/>
              </a:rPr>
              <a:t>Sleep and Memory</a:t>
            </a:r>
            <a:r>
              <a:t>. Rasch and Born, 2013. [Teaching slides]</a:t>
            </a:r>
          </a:p>
          <a:p xmlns:a="http://schemas.openxmlformats.org/drawingml/2006/main">
            <a:pPr marL="0" indent="0" algn="l">
              <a:spcAft>
                <a:spcPts val="7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Psychological Bulletin.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f081cac243724584"/>
              </a:rPr>
              <a:t>Distributed Practice in Verbal Recall Tasks</a:t>
            </a:r>
            <a:r>
              <a:t>. Cepeda et al., 2006. [Teaching slides]</a:t>
            </a:r>
          </a:p>
          <a:p xmlns:a="http://schemas.openxmlformats.org/drawingml/2006/main">
            <a:pPr marL="0" indent="0" algn="l">
              <a:spcAft>
                <a:spcPts val="7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Psychological Science in the Public Interest.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3e2cdd4667ea41a0"/>
              </a:rPr>
              <a:t>Improving Students’ Learning With Effective Learning Techniques</a:t>
            </a:r>
            <a:r>
              <a:t>. Dunlosky et al., 2013. [Teaching slides]</a:t>
            </a:r>
          </a:p>
          <a:p xmlns:a="http://schemas.openxmlformats.org/drawingml/2006/main">
            <a:pPr marL="0" indent="0" algn="l">
              <a:spcAft>
                <a:spcPts val="7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WJEC Eduqas.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d3502ce17b2348b2"/>
              </a:rPr>
              <a:t>GCSE Religious Studies Summer 2025 Examiner Report</a:t>
            </a:r>
            <a:r>
              <a:t>. Summer 2025. [Teaching slides]</a:t>
            </a:r>
          </a:p>
          <a:p xmlns:a="http://schemas.openxmlformats.org/drawingml/2006/main">
            <a:pPr marL="0" indent="0" algn="l">
              <a:spcAft>
                <a:spcPts val="0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Images: user-owned placeholders; final assets and licences to be supplied. [Title; labelled visual frames]</a:t>
            </a:r>
          </a:p>
        </p:txBody>
      </p:sp>
    </p:spTree>
    <p:extLst>
      <p:ext uri="{BB962C8B-B14F-4D97-AF65-F5344CB8AC3E}">
        <p14:creationId xmlns:p14="http://schemas.microsoft.com/office/powerpoint/2010/main" val="69566582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3DC21944-6610-E1E8-754B-72CEAAD9EAF2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3619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36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36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Revision Under Pressure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EF3B09C2-7FAF-028E-C553-BEEDDE2EE712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3219CE3F-4C87-BC27-1B62-DFE3F9C0D798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MOCK SERIES 4  |  LESSON 2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42A79A11-85FD-2C3D-C9BE-CAE6B6F3EC2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1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080CB548-81FB-FB00-4A08-F0C434EA1D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249701"/>
            <a:ext cx="1849120" cy="1957354"/>
          </a:xfrm>
          <a:prstGeom xmlns:a="http://schemas.openxmlformats.org/drawingml/2006/main" prst="roundRect">
            <a:avLst>
              <a:gd name="adj" fmla="val 1030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Aims: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F4D80339-1288-F220-44DB-826DE2C178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797137"/>
            <a:ext cx="5596597" cy="2647884"/>
          </a:xfrm>
          <a:prstGeom xmlns:a="http://schemas.openxmlformats.org/drawingml/2006/main" prst="roundRect">
            <a:avLst>
              <a:gd name="adj" fmla="val 10792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Understand</a:t>
            </a:r>
            <a:r>
              <a:t> how sleep, spacing and retrieval support final preparation.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Assess</a:t>
            </a:r>
            <a:r>
              <a:t> which revision action has the highest value now.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Critically Evaluate</a:t>
            </a:r>
            <a:r>
              <a:t> whether more study is always the best final decision.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4AFDCC60-BDDB-6E89-89D8-18065DA97B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3710727"/>
            <a:ext cx="1962150" cy="1953602"/>
          </a:xfrm>
          <a:prstGeom xmlns:a="http://schemas.openxmlformats.org/drawingml/2006/main" prst="roundRect">
            <a:avLst>
              <a:gd name="adj" fmla="val 9751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Starter:</a:t>
            </a:r>
          </a:p>
        </p:txBody>
      </p:sp>
      <p:sp>
        <p:nvSpPr>
          <p:cNvPr id="15" name="Rectangle: Rounded Corners 14">
            <a:extLst xmlns:a="http://schemas.openxmlformats.org/drawingml/2006/main">
              <a:ext uri="{FF2B5EF4-FFF2-40B4-BE49-F238E27FC236}">
                <a16:creationId xmlns:a16="http://schemas.microsoft.com/office/drawing/2014/main" id="{6995697E-C28E-8522-9EFD-54951D6D9D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4257114"/>
            <a:ext cx="5596597" cy="1934136"/>
          </a:xfrm>
          <a:prstGeom xmlns:a="http://schemas.openxmlformats.org/drawingml/2006/main" prst="roundRect">
            <a:avLst>
              <a:gd name="adj" fmla="val 1477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4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List three topics that need retrieval.</a:t>
            </a:r>
          </a:p>
          <a:p xmlns:a="http://schemas.openxmlformats.org/drawingml/2006/main">
            <a:pPr marL="228600" indent="-228600" algn="l">
              <a:spcAft>
                <a:spcPts val="4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t>Rank them by likely mark gain.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t>Choose one ten-minute evidence-producing action.</a:t>
            </a:r>
          </a:p>
        </p:txBody>
      </p:sp>
      <p:sp>
        <p:nvSpPr>
          <p:cNvPr id="16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451E205F-D681-4016-94E2-BA6DFEE36A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7" name="Guide Panel 2">
            <a:extLst xmlns:a="http://schemas.openxmlformats.org/drawingml/2006/main">
              <a:ext uri="{FF2B5EF4-FFF2-40B4-BE49-F238E27FC236}">
                <a16:creationId xmlns:a16="http://schemas.microsoft.com/office/drawing/2014/main" id="{A0BBA1F8-36E7-4EAF-B766-7111C5DC70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075307"/>
            <a:ext cx="5596604" cy="4115943"/>
          </a:xfrm>
          <a:prstGeom xmlns:a="http://schemas.openxmlformats.org/drawingml/2006/main" prst="roundRect">
            <a:avLst>
              <a:gd name="adj" fmla="val 6943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4"/>
              </a:spcAft>
              <a:defRPr sz="24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KEY QUESTION</a:t>
            </a:r>
          </a:p>
          <a:p xmlns:a="http://schemas.openxmlformats.org/drawingml/2006/main">
            <a:pPr algn="ctr">
              <a:defRPr sz="24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D2D0CB"/>
                </a:solidFill>
              </a:rPr>
              <a:t>What should change when the exam is close?</a:t>
            </a:r>
          </a:p>
        </p:txBody>
      </p:sp>
    </p:spTree>
    <p:extLst>
      <p:ext uri="{BB962C8B-B14F-4D97-AF65-F5344CB8AC3E}">
        <p14:creationId xmlns:p14="http://schemas.microsoft.com/office/powerpoint/2010/main" val="3009553593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Footer Placeholder 1">
            <a:extLst xmlns:a="http://schemas.openxmlformats.org/drawingml/2006/main">
              <a:ext uri="{FF2B5EF4-FFF2-40B4-BE49-F238E27FC236}">
                <a16:creationId xmlns:a16="http://schemas.microsoft.com/office/drawing/2014/main" id="{51F90AD8-C4D3-D142-84E7-3B703E0CA25F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GCSE  |  MOCK SERIES 4  |  LESSON 2</a:t>
            </a:r>
          </a:p>
        </p:txBody>
      </p:sp>
      <p:sp>
        <p:nvSpPr>
          <p:cNvPr id="3" name="Slide Number Placeholder 2">
            <a:extLst xmlns:a="http://schemas.openxmlformats.org/drawingml/2006/main">
              <a:ext uri="{FF2B5EF4-FFF2-40B4-BE49-F238E27FC236}">
                <a16:creationId xmlns:a16="http://schemas.microsoft.com/office/drawing/2014/main" id="{D5D99B40-25D7-8BFE-4A53-AD5951832AF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D2D0CB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D2D0CB"/>
                </a:solidFill>
              </a:rPr>
              <a:t>2</a:t>
            </a:r>
          </a:p>
        </p:txBody>
      </p:sp>
      <p:sp>
        <p:nvSpPr>
          <p:cNvPr id="10" name="Title 9">
            <a:extLst xmlns:a="http://schemas.openxmlformats.org/drawingml/2006/main">
              <a:ext uri="{FF2B5EF4-FFF2-40B4-BE49-F238E27FC236}">
                <a16:creationId xmlns:a16="http://schemas.microsoft.com/office/drawing/2014/main" id="{271D74F7-7CC6-7714-B3EC-134109543F88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571500" y="0"/>
            <a:ext cx="110490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Sleep Is Revision</a:t>
            </a:r>
          </a:p>
        </p:txBody>
      </p:sp>
      <p:sp>
        <p:nvSpPr>
          <p:cNvPr id="12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FDB5D078-48E6-4B11-968A-1E718D65A5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D2D0CB"/>
                </a:solidFill>
              </a:defRPr>
            </a:pP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D2D0CB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3" name="Content Guide Panel 17">
            <a:extLst xmlns:a="http://schemas.openxmlformats.org/drawingml/2006/main">
              <a:ext uri="{FF2B5EF4-FFF2-40B4-BE49-F238E27FC236}">
                <a16:creationId xmlns:a16="http://schemas.microsoft.com/office/drawing/2014/main" id="{CEE0226B-0CC9-4DA5-827D-1F066CF90F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2114550"/>
            <a:ext cx="11049000" cy="4076700"/>
          </a:xfrm>
          <a:prstGeom xmlns:a="http://schemas.openxmlformats.org/drawingml/2006/main" prst="roundRect">
            <a:avLst>
              <a:gd name="adj" fmla="val 7009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6"/>
          <a:fontRef xmlns:a="http://schemas.openxmlformats.org/drawingml/2006/main" idx="major"/>
        </p:style>
        <p:txBody>
          <a:bodyPr xmlns:a="http://schemas.openxmlformats.org/drawingml/2006/main" lIns="285750" tIns="209550" rIns="285750" bIns="2095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Sleep supports the consolidation of newly learned memories.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It is not a shortcut: knowledge must first be encoded through accurate study and retrieval.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A final night of extra exposure can trade away sleep without guaranteeing usable recall.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Revision planning should therefore protect sleep as part of preparation, not as time left over.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Avoid exaggerated brain claims: the practical message is consistent routine, not a neurological hack.</a:t>
            </a:r>
          </a:p>
        </p:txBody>
      </p:sp>
    </p:spTree>
    <p:extLst>
      <p:ext uri="{BB962C8B-B14F-4D97-AF65-F5344CB8AC3E}">
        <p14:creationId xmlns:p14="http://schemas.microsoft.com/office/powerpoint/2010/main" val="3551697856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86FA940E-985B-7739-A07C-33D1F706995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Cram or Space?</a:t>
            </a:r>
          </a:p>
        </p:txBody>
      </p:sp>
      <p:sp>
        <p:nvSpPr>
          <p:cNvPr id="6" name="Date Placeholder 5">
            <a:extLst xmlns:a="http://schemas.openxmlformats.org/drawingml/2006/main">
              <a:ext uri="{FF2B5EF4-FFF2-40B4-BE49-F238E27FC236}">
                <a16:creationId xmlns:a16="http://schemas.microsoft.com/office/drawing/2014/main" id="{88C0C404-42E1-BA33-64B3-4837B1CFB2FB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1E2C4CCF-46FC-30C0-48D5-D6C036A4761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MOCK SERIES 4  |  LESSON 2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CBBF127C-B334-DCBA-B749-CF13CC21CBD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3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680F8547-A693-8B9A-0FA0-2BFA69C59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069465"/>
            <a:ext cx="253365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FE79CB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Cram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BD9C971-33FB-E480-17D9-2B89B2A55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One topic for a long unbroken block.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High familiarity by the end of the sitting.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Little evidence of recall after a delay.</a:t>
            </a:r>
          </a:p>
        </p:txBody>
      </p:sp>
      <p:sp>
        <p:nvSpPr>
          <p:cNvPr id="13" name="Rectangle: Rounded Corners 12">
            <a:extLst xmlns:a="http://schemas.openxmlformats.org/drawingml/2006/main">
              <a:ext uri="{FF2B5EF4-FFF2-40B4-BE49-F238E27FC236}">
                <a16:creationId xmlns:a16="http://schemas.microsoft.com/office/drawing/2014/main" id="{752BB218-F46A-FD2E-CAE2-E0BA44C9E5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8" y="249701"/>
            <a:ext cx="185040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1: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1166BE92-D4D1-050D-D692-A3C8161B52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02096" y="797137"/>
            <a:ext cx="5590499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57150" rIns="171450" bIns="571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Convert one unrealistic cram plan into a spaced plan that protects sleep and produces evidence of recall.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5DD3AA0D-27C8-1CB0-1C52-8741FBC9E9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069465"/>
            <a:ext cx="253365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FE79CB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Space</a:t>
            </a:r>
          </a:p>
        </p:txBody>
      </p:sp>
      <p:sp>
        <p:nvSpPr>
          <p:cNvPr id="17" name="Rectangle: Rounded Corners 16">
            <a:extLst xmlns:a="http://schemas.openxmlformats.org/drawingml/2006/main">
              <a:ext uri="{FF2B5EF4-FFF2-40B4-BE49-F238E27FC236}">
                <a16:creationId xmlns:a16="http://schemas.microsoft.com/office/drawing/2014/main" id="{3DFB9B42-FA01-3734-9C95-E499AE191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Short retrievals separated across days.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Old and weak material returns deliberately.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Checking guides the next high-value action.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78845392-54E3-4D2E-ADD9-B91F257208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2740671384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C22903F5-BC55-CC95-2441-BB4C12990F24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48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48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Seven-Day Revision Loop</a:t>
            </a:r>
          </a:p>
        </p:txBody>
      </p:sp>
      <p:sp>
        <p:nvSpPr>
          <p:cNvPr id="3" name="Date Placeholder 2">
            <a:extLst xmlns:a="http://schemas.openxmlformats.org/drawingml/2006/main">
              <a:ext uri="{FF2B5EF4-FFF2-40B4-BE49-F238E27FC236}">
                <a16:creationId xmlns:a16="http://schemas.microsoft.com/office/drawing/2014/main" id="{A30A6F52-FD24-16F9-D537-94F60FC31A26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4" name="Footer Placeholder 3">
            <a:extLst xmlns:a="http://schemas.openxmlformats.org/drawingml/2006/main">
              <a:ext uri="{FF2B5EF4-FFF2-40B4-BE49-F238E27FC236}">
                <a16:creationId xmlns:a16="http://schemas.microsoft.com/office/drawing/2014/main" id="{DC62D623-BC1C-A59B-776D-051E5A986F29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MOCK SERIES 4  |  LESSON 2</a:t>
            </a:r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B47EB5FE-398A-48A2-AD25-68D6ADF86F79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4</a:t>
            </a:r>
          </a:p>
        </p:txBody>
      </p:sp>
      <p:sp>
        <p:nvSpPr>
          <p:cNvPr id="8" name="Rectangle: Rounded Corners 7">
            <a:extLst xmlns:a="http://schemas.openxmlformats.org/drawingml/2006/main">
              <a:ext uri="{FF2B5EF4-FFF2-40B4-BE49-F238E27FC236}">
                <a16:creationId xmlns:a16="http://schemas.microsoft.com/office/drawing/2014/main" id="{CFCB0E76-EE8C-E4A9-15B3-A2B1CCB28E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5" y="249702"/>
            <a:ext cx="1962150" cy="1962042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FE79CB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Context:</a:t>
            </a:r>
          </a:p>
        </p:txBody>
      </p:sp>
      <p:sp>
        <p:nvSpPr>
          <p:cNvPr id="9" name="Rectangle: Rounded Corners 8">
            <a:extLst xmlns:a="http://schemas.openxmlformats.org/drawingml/2006/main">
              <a:ext uri="{FF2B5EF4-FFF2-40B4-BE49-F238E27FC236}">
                <a16:creationId xmlns:a16="http://schemas.microsoft.com/office/drawing/2014/main" id="{5F798B99-2CE9-3161-0A9E-A111EBD5CB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5" y="798450"/>
            <a:ext cx="5596597" cy="5392800"/>
          </a:xfrm>
          <a:prstGeom xmlns:a="http://schemas.openxmlformats.org/drawingml/2006/main" prst="roundRect">
            <a:avLst>
              <a:gd name="adj" fmla="val 5299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Begin each session with closed-book retrieval from yesterday and an older topic.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Check quickly; correct errors visibly; record the next return.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Practise one timed exam move after knowledge retrieval.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Stop with a written starting point for tomorrow rather than extending indefinitely.</a:t>
            </a:r>
          </a:p>
        </p:txBody>
      </p:sp>
      <p:sp>
        <p:nvSpPr>
          <p:cNvPr id="10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AEF77EFF-B92F-466C-AC54-62D5F41646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1" name="Image Placeholder - Seven-day loop with retrieve, check, write and sleep anchors · crop to fill">
            <a:extLst xmlns:a="http://schemas.openxmlformats.org/drawingml/2006/main">
              <a:ext uri="{FF2B5EF4-FFF2-40B4-BE49-F238E27FC236}">
                <a16:creationId xmlns:a16="http://schemas.microsoft.com/office/drawing/2014/main" id="{885E660C-6522-4BEF-900D-4753D0F048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075307"/>
            <a:ext cx="5596604" cy="4115943"/>
          </a:xfrm>
          <a:prstGeom xmlns:a="http://schemas.openxmlformats.org/drawingml/2006/main" prst="roundRect">
            <a:avLst>
              <a:gd name="adj" fmla="val 6943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Seven-day loop with retrieve, check, write and sleep anchors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1650912532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60692FCA-F821-B3E0-56E5-573A8841F2E7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48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48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Timed Retrieval Circuit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99456C63-C337-9985-75B4-7A74C19ED2F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DC204900-C3CA-A384-202A-2573CF0694E1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MOCK SERIES 4  |  LESSON 2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4397A036-439B-9BA5-8BD8-5FC6E670656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5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60B57EDC-85CB-0999-C87F-8062059DDD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1825624"/>
            <a:ext cx="185040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2: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67D88D56-D310-D967-5D59-45948C113D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5799" y="2373060"/>
            <a:ext cx="5590499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38100" rIns="171450" bIns="3810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a) Retrieve four terms; b) explain one source; c) plan an evaluation with a clear criterion.</a:t>
            </a:r>
          </a:p>
        </p:txBody>
      </p:sp>
      <p:sp>
        <p:nvSpPr>
          <p:cNvPr id="20" name="Rectangle: Rounded Corners 19">
            <a:extLst xmlns:a="http://schemas.openxmlformats.org/drawingml/2006/main">
              <a:ext uri="{FF2B5EF4-FFF2-40B4-BE49-F238E27FC236}">
                <a16:creationId xmlns:a16="http://schemas.microsoft.com/office/drawing/2014/main" id="{B9F20BD9-46B6-AEBB-872C-36B88DAA16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0" y="3651247"/>
            <a:ext cx="4000500" cy="1957354"/>
          </a:xfrm>
          <a:prstGeom xmlns:a="http://schemas.openxmlformats.org/drawingml/2006/main" prst="roundRect">
            <a:avLst>
              <a:gd name="adj" fmla="val 9733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Things to Consider:</a:t>
            </a:r>
          </a:p>
        </p:txBody>
      </p:sp>
      <p:sp>
        <p:nvSpPr>
          <p:cNvPr id="21" name="Rectangle: Rounded Corners 20">
            <a:extLst xmlns:a="http://schemas.openxmlformats.org/drawingml/2006/main">
              <a:ext uri="{FF2B5EF4-FFF2-40B4-BE49-F238E27FC236}">
                <a16:creationId xmlns:a16="http://schemas.microsoft.com/office/drawing/2014/main" id="{6B927A18-F57D-6C0D-B025-F3F2BC8DA3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4198682"/>
            <a:ext cx="5596597" cy="1992568"/>
          </a:xfrm>
          <a:prstGeom xmlns:a="http://schemas.openxmlformats.org/drawingml/2006/main" prst="roundRect">
            <a:avLst>
              <a:gd name="adj" fmla="val 14341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Work closed-book until the check point.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Correct the earliest error that would distort later reasoning.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Use the result to choose the next topic, not to judge yourself.</a:t>
            </a:r>
          </a:p>
        </p:txBody>
      </p:sp>
      <p:sp>
        <p:nvSpPr>
          <p:cNvPr id="5" name="Rectangle: Rounded Corners 4">
            <a:extLst xmlns:a="http://schemas.openxmlformats.org/drawingml/2006/main">
              <a:ext uri="{FF2B5EF4-FFF2-40B4-BE49-F238E27FC236}">
                <a16:creationId xmlns:a16="http://schemas.microsoft.com/office/drawing/2014/main" id="{D3FFF83C-DF98-B982-466A-FD01A97A08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7" y="247407"/>
            <a:ext cx="234315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7ABC32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Extension:</a:t>
            </a:r>
          </a:p>
        </p:txBody>
      </p:sp>
      <p:sp>
        <p:nvSpPr>
          <p:cNvPr id="6" name="Rectangle: Rounded Corners 5">
            <a:extLst xmlns:a="http://schemas.openxmlformats.org/drawingml/2006/main">
              <a:ext uri="{FF2B5EF4-FFF2-40B4-BE49-F238E27FC236}">
                <a16:creationId xmlns:a16="http://schemas.microsoft.com/office/drawing/2014/main" id="{DC30F4BD-0B3B-B9B4-A020-476870A88A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6" y="794843"/>
            <a:ext cx="5596597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33350" tIns="38100" rIns="133350" bIns="3810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Repeat the weakest station after a delay with a different example.</a:t>
            </a:r>
          </a:p>
        </p:txBody>
      </p:sp>
      <p:sp>
        <p:nvSpPr>
          <p:cNvPr id="22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D69E5ED9-FA6D-4752-A049-1C6886C17A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23" name="Image Placeholder - Three-station retrieval circuit with visible time limits · crop to fill">
            <a:extLst xmlns:a="http://schemas.openxmlformats.org/drawingml/2006/main">
              <a:ext uri="{FF2B5EF4-FFF2-40B4-BE49-F238E27FC236}">
                <a16:creationId xmlns:a16="http://schemas.microsoft.com/office/drawing/2014/main" id="{B567787A-6509-46A4-B7B7-3E26B99AD6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075307"/>
            <a:ext cx="5596604" cy="4115943"/>
          </a:xfrm>
          <a:prstGeom xmlns:a="http://schemas.openxmlformats.org/drawingml/2006/main" prst="roundRect">
            <a:avLst>
              <a:gd name="adj" fmla="val 6943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Three-station retrieval circuit with visible time limits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3650996567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5F9D0762-525F-CE9B-7DB3-AE7F00CC671A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Exam Control</a:t>
            </a:r>
          </a:p>
        </p:txBody>
      </p:sp>
      <p:sp>
        <p:nvSpPr>
          <p:cNvPr id="6" name="Date Placeholder 5">
            <a:extLst xmlns:a="http://schemas.openxmlformats.org/drawingml/2006/main">
              <a:ext uri="{FF2B5EF4-FFF2-40B4-BE49-F238E27FC236}">
                <a16:creationId xmlns:a16="http://schemas.microsoft.com/office/drawing/2014/main" id="{1BDC68FD-A3A2-EE15-66C4-E0D5562E598E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C2542C46-2CC9-9A66-F280-5ABCF8E28B7A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MOCK SERIES 4  |  LESSON 2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A0603BB5-0511-312F-37D4-A0F89AA26D00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6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9222A7DD-9EE1-8236-39CC-1D8708B74D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0" y="1825625"/>
            <a:ext cx="4000500" cy="1957354"/>
          </a:xfrm>
          <a:prstGeom xmlns:a="http://schemas.openxmlformats.org/drawingml/2006/main" prst="roundRect">
            <a:avLst>
              <a:gd name="adj" fmla="val 9733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Things to Consider: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A093927F-F718-A882-6D1E-DEDBC97BC7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373061"/>
            <a:ext cx="5596597" cy="3818189"/>
          </a:xfrm>
          <a:prstGeom xmlns:a="http://schemas.openxmlformats.org/drawingml/2006/main" prst="roundRect">
            <a:avLst>
              <a:gd name="adj" fmla="val 74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Read the whole command and circle the exact debate.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Use a short plan to protect direction under pressure.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If recall stalls, write the secure claim and rebuild from it.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Leave enough time to test relevance and complete judgement.</a:t>
            </a:r>
          </a:p>
        </p:txBody>
      </p:sp>
      <p:sp>
        <p:nvSpPr>
          <p:cNvPr id="13" name="Rectangle: Rounded Corners 12">
            <a:extLst xmlns:a="http://schemas.openxmlformats.org/drawingml/2006/main">
              <a:ext uri="{FF2B5EF4-FFF2-40B4-BE49-F238E27FC236}">
                <a16:creationId xmlns:a16="http://schemas.microsoft.com/office/drawing/2014/main" id="{2EC398B8-37FC-10A9-D0B1-603D7C352B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7" y="5018649"/>
            <a:ext cx="234315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7ABC32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Extension: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4AEFA955-709A-3366-A7D4-87C15BD7D9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6" y="5566085"/>
            <a:ext cx="5596597" cy="625165"/>
          </a:xfrm>
          <a:prstGeom xmlns:a="http://schemas.openxmlformats.org/drawingml/2006/main" prst="roundRect">
            <a:avLst>
              <a:gd name="adj" fmla="val 45708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33350" tIns="0" rIns="133350" bIns="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Identify when stopping revision is the higher-value decision.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CB884A5B-AFA3-2DFE-7896-2BB5A93685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5" y="249701"/>
            <a:ext cx="1849120" cy="1950160"/>
          </a:xfrm>
          <a:prstGeom xmlns:a="http://schemas.openxmlformats.org/drawingml/2006/main" prst="roundRect">
            <a:avLst>
              <a:gd name="adj" fmla="val 1030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3:</a:t>
            </a:r>
          </a:p>
        </p:txBody>
      </p:sp>
      <p:sp>
        <p:nvSpPr>
          <p:cNvPr id="17" name="Rectangle: Rounded Corners 16">
            <a:extLst xmlns:a="http://schemas.openxmlformats.org/drawingml/2006/main">
              <a:ext uri="{FF2B5EF4-FFF2-40B4-BE49-F238E27FC236}">
                <a16:creationId xmlns:a16="http://schemas.microsoft.com/office/drawing/2014/main" id="{0FD20D0B-7D8E-F883-037A-FB021E719F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5" y="795126"/>
            <a:ext cx="5596597" cy="3960094"/>
          </a:xfrm>
          <a:prstGeom xmlns:a="http://schemas.openxmlformats.org/drawingml/2006/main" prst="roundRect">
            <a:avLst>
              <a:gd name="adj" fmla="val 7216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Choose one predictable pressure point.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Write an if–then control rule.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Rehearse it on a timed prompt.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D6B13A03-8880-47A5-A8BB-83F8A36970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1670581602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86FA940E-985B-7739-A07C-33D1F706995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52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52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Final Revision Plan</a:t>
            </a:r>
          </a:p>
        </p:txBody>
      </p:sp>
      <p:sp>
        <p:nvSpPr>
          <p:cNvPr id="6" name="Date Placeholder 5">
            <a:extLst xmlns:a="http://schemas.openxmlformats.org/drawingml/2006/main">
              <a:ext uri="{FF2B5EF4-FFF2-40B4-BE49-F238E27FC236}">
                <a16:creationId xmlns:a16="http://schemas.microsoft.com/office/drawing/2014/main" id="{88C0C404-42E1-BA33-64B3-4837B1CFB2FB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1E2C4CCF-46FC-30C0-48D5-D6C036A4761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MOCK SERIES 4  |  LESSON 2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CBBF127C-B334-DCBA-B749-CF13CC21CBD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7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680F8547-A693-8B9A-0FA0-2BFA69C59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069465"/>
            <a:ext cx="367665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Success Criteria: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BD9C971-33FB-E480-17D9-2B89B2A55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Prioritise topics using retrieval evidence.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Schedule spaced returns rather than one-off blocks.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Include timed writing and specific feedback checks.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Protect a realistic stopping point and sleep routine.</a:t>
            </a:r>
          </a:p>
        </p:txBody>
      </p:sp>
      <p:sp>
        <p:nvSpPr>
          <p:cNvPr id="13" name="Rectangle: Rounded Corners 12">
            <a:extLst xmlns:a="http://schemas.openxmlformats.org/drawingml/2006/main">
              <a:ext uri="{FF2B5EF4-FFF2-40B4-BE49-F238E27FC236}">
                <a16:creationId xmlns:a16="http://schemas.microsoft.com/office/drawing/2014/main" id="{752BB218-F46A-FD2E-CAE2-E0BA44C9E5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8" y="249701"/>
            <a:ext cx="196215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4: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1166BE92-D4D1-050D-D692-A3C8161B52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02096" y="797137"/>
            <a:ext cx="5590499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66675" rIns="171450" bIns="66675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Build a final seven-day plan that responds to evidence, protects sleep and rehearses exam control.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5DD3AA0D-27C8-1CB0-1C52-8741FBC9E9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069465"/>
            <a:ext cx="400050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Things to Consider:</a:t>
            </a:r>
          </a:p>
        </p:txBody>
      </p:sp>
      <p:sp>
        <p:nvSpPr>
          <p:cNvPr id="17" name="Rectangle: Rounded Corners 16">
            <a:extLst xmlns:a="http://schemas.openxmlformats.org/drawingml/2006/main">
              <a:ext uri="{FF2B5EF4-FFF2-40B4-BE49-F238E27FC236}">
                <a16:creationId xmlns:a16="http://schemas.microsoft.com/office/drawing/2014/main" id="{3DFB9B42-FA01-3734-9C95-E499AE191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Anxiety is not the same as diagnostic evidence.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More time has diminishing value when attention and sleep collapse.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The plan should change when retrieval evidence changes.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C7000FFC-9F21-4138-8C8B-47F56A18E3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2740671384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BA89C554-AAAA-892F-684C-8A6AC6BCECA7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Final Enquiry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A6402D8D-AEFB-DCE2-E132-287752459FC9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B0130816-BDFA-1196-A946-153C972A19D0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MOCK SERIES 4  |  LESSON 2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16388537-AEF4-126E-F3F5-ABBCF3501CF3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8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AF4AC423-A23A-492B-0C5D-FDECD438AA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8" y="249701"/>
            <a:ext cx="196215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Plenary: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441677C7-C541-DE94-F3AA-68C77D8454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02096" y="797137"/>
            <a:ext cx="5590499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66675" rIns="171450" bIns="66675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What is the highest-value revision decision you can make next?</a:t>
            </a:r>
          </a:p>
        </p:txBody>
      </p:sp>
      <p:sp>
        <p:nvSpPr>
          <p:cNvPr id="13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3A1347E0-6F4B-4FC2-89EC-F9894AD458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4" name="Image Placeholder - One calm next action highlighted inside a final-week plan · crop to fill">
            <a:extLst xmlns:a="http://schemas.openxmlformats.org/drawingml/2006/main">
              <a:ext uri="{FF2B5EF4-FFF2-40B4-BE49-F238E27FC236}">
                <a16:creationId xmlns:a16="http://schemas.microsoft.com/office/drawing/2014/main" id="{8B6DB258-96CB-44DD-8639-254ACDD76D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114550"/>
            <a:ext cx="11239500" cy="4076700"/>
          </a:xfrm>
          <a:prstGeom xmlns:a="http://schemas.openxmlformats.org/drawingml/2006/main" prst="roundRect">
            <a:avLst>
              <a:gd name="adj" fmla="val 7009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One calm next action highlighted inside a final-week plan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568668669"/>
      </p:ext>
    </p:extLst>
  </p:cSld>
</p:sld>
</file>

<file path=ppt/theme/theme1.xml><?xml version="1.0" encoding="utf-8"?>
<a:theme xmlns:a="http://schemas.openxmlformats.org/drawingml/2006/main" name="2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133350" dist="38100" dir="5400000">
              <a:srgbClr val="000000">
                <a:alpha val="48000"/>
              </a:srgbClr>
            </a:outerShdw>
          </a:effectLst>
        </a:effectStyle>
        <a:effectStyle>
          <a:effectLst>
            <a:outerShdw blurRad="95250" dist="28575" dir="5400000">
              <a:srgbClr val="000000">
                <a:alpha val="42000"/>
              </a:srgbClr>
            </a:outerShdw>
          </a:effectLst>
        </a:effectStyle>
        <a:effectStyle>
          <a:effectLst>
            <a:outerShdw blurRad="76200" dist="19050" dir="5400000">
              <a:srgbClr val="493C63">
                <a:alpha val="14000"/>
              </a:srgbClr>
            </a:outerShdw>
          </a:effectLst>
        </a:effectStyle>
        <a:effectStyle>
          <a:effectLst>
            <a:outerShdw blurRad="114300" dist="28575" dir="5400000">
              <a:srgbClr val="343434">
                <a:alpha val="22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2026-08-19T20:11:25.5060000Z</dcterms:created>
  <dcterms:modified xsi:type="dcterms:W3CDTF">2026-08-19T20:11:25.5060000Z</dcterms:modified>
</coreProperties>
</file>