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8096843406e4fee" /><Relationship Type="http://schemas.openxmlformats.org/officeDocument/2006/relationships/extended-properties" Target="/docProps/app.xml" Id="R4c619108cb4f45ca" /><Relationship Type="http://schemas.openxmlformats.org/officeDocument/2006/relationships/officeDocument" Target="/ppt/presentation.xml" Id="R1becad9da7c0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10a691545471f"/>
    <p:sldMasterId xmlns:r="http://schemas.openxmlformats.org/officeDocument/2006/relationships" id="2147483662" r:id="R4f26f640d0364063"/>
  </p:sldMasterIdLst>
  <p:notesMasterIdLst>
    <p:notesMasterId xmlns:r="http://schemas.openxmlformats.org/officeDocument/2006/relationships" r:id="R93040e5fb26f4129"/>
  </p:notesMasterIdLst>
  <p:sldIdLst>
    <p:sldId xmlns:r="http://schemas.openxmlformats.org/officeDocument/2006/relationships" id="256" r:id="R29996ffee9c74791"/>
    <p:sldId xmlns:r="http://schemas.openxmlformats.org/officeDocument/2006/relationships" id="257" r:id="R1caaf5bfa727428f"/>
    <p:sldId xmlns:r="http://schemas.openxmlformats.org/officeDocument/2006/relationships" id="258" r:id="R4242197c85cc4a55"/>
    <p:sldId xmlns:r="http://schemas.openxmlformats.org/officeDocument/2006/relationships" id="259" r:id="Re0262982b1134942"/>
    <p:sldId xmlns:r="http://schemas.openxmlformats.org/officeDocument/2006/relationships" id="260" r:id="R42b3f68ad5f54acd"/>
    <p:sldId xmlns:r="http://schemas.openxmlformats.org/officeDocument/2006/relationships" id="261" r:id="R9800c34e6f884f3a"/>
    <p:sldId xmlns:r="http://schemas.openxmlformats.org/officeDocument/2006/relationships" id="262" r:id="R71f5f5ac02cd4fe5"/>
    <p:sldId xmlns:r="http://schemas.openxmlformats.org/officeDocument/2006/relationships" id="263" r:id="R7f1f567152214407"/>
    <p:sldId xmlns:r="http://schemas.openxmlformats.org/officeDocument/2006/relationships" id="264" r:id="R96a0c69dd6f14769"/>
    <p:sldId xmlns:r="http://schemas.openxmlformats.org/officeDocument/2006/relationships" id="265" r:id="Raf257b38fa434c96"/>
    <p:sldId xmlns:r="http://schemas.openxmlformats.org/officeDocument/2006/relationships" id="266" r:id="Re1c53e38d0ae4dd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0243802abcd46d2" /><Relationship Type="http://schemas.openxmlformats.org/officeDocument/2006/relationships/slideMaster" Target="/ppt/slideMasters/slideMaster1.xml" Id="Raa710a691545471f" /><Relationship Type="http://schemas.openxmlformats.org/officeDocument/2006/relationships/slideMaster" Target="/ppt/slideMasters/slideMaster2.xml" Id="R4f26f640d0364063" /><Relationship Type="http://schemas.openxmlformats.org/officeDocument/2006/relationships/notesMaster" Target="/ppt/notesMasters/notesMaster1.xml" Id="R93040e5fb26f4129" /><Relationship Type="http://schemas.openxmlformats.org/officeDocument/2006/relationships/presProps" Target="/ppt/presProps.xml" Id="R0287732b14a542e9" /><Relationship Type="http://schemas.openxmlformats.org/officeDocument/2006/relationships/viewProps" Target="/ppt/viewProps.xml" Id="R1cb93ecb230f4e10" /><Relationship Type="http://schemas.openxmlformats.org/officeDocument/2006/relationships/tableStyles" Target="/ppt/tableStyles.xml" Id="R1cdd2c80bf914153" /><Relationship Type="http://schemas.openxmlformats.org/officeDocument/2006/relationships/slide" Target="/ppt/slides/slide1.xml" Id="R29996ffee9c74791" /><Relationship Type="http://schemas.openxmlformats.org/officeDocument/2006/relationships/slide" Target="/ppt/slides/slide2.xml" Id="R1caaf5bfa727428f" /><Relationship Type="http://schemas.openxmlformats.org/officeDocument/2006/relationships/slide" Target="/ppt/slides/slide3.xml" Id="R4242197c85cc4a55" /><Relationship Type="http://schemas.openxmlformats.org/officeDocument/2006/relationships/slide" Target="/ppt/slides/slide4.xml" Id="Re0262982b1134942" /><Relationship Type="http://schemas.openxmlformats.org/officeDocument/2006/relationships/slide" Target="/ppt/slides/slide5.xml" Id="R42b3f68ad5f54acd" /><Relationship Type="http://schemas.openxmlformats.org/officeDocument/2006/relationships/slide" Target="/ppt/slides/slide6.xml" Id="R9800c34e6f884f3a" /><Relationship Type="http://schemas.openxmlformats.org/officeDocument/2006/relationships/slide" Target="/ppt/slides/slide7.xml" Id="R71f5f5ac02cd4fe5" /><Relationship Type="http://schemas.openxmlformats.org/officeDocument/2006/relationships/slide" Target="/ppt/slides/slide8.xml" Id="R7f1f567152214407" /><Relationship Type="http://schemas.openxmlformats.org/officeDocument/2006/relationships/slide" Target="/ppt/slides/slide9.xml" Id="R96a0c69dd6f14769" /><Relationship Type="http://schemas.openxmlformats.org/officeDocument/2006/relationships/slide" Target="/ppt/slides/slide10.xml" Id="Raf257b38fa434c96" /><Relationship Type="http://schemas.openxmlformats.org/officeDocument/2006/relationships/slide" Target="/ppt/slides/slide11.xml" Id="Re1c53e38d0ae4dd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bc5ad4fe0d545f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8b09e2999164086" /><Relationship Type="http://schemas.openxmlformats.org/officeDocument/2006/relationships/notesMaster" Target="/ppt/notesMasters/notesMaster1.xml" Id="R648363888798407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1355776c6a24d37" /><Relationship Type="http://schemas.openxmlformats.org/officeDocument/2006/relationships/notesMaster" Target="/ppt/notesMasters/notesMaster1.xml" Id="R80f762e60cd045a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8a0864e74d544f9" /><Relationship Type="http://schemas.openxmlformats.org/officeDocument/2006/relationships/notesMaster" Target="/ppt/notesMasters/notesMaster1.xml" Id="R2a194b037ca3406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397dfdcad1f492a" /><Relationship Type="http://schemas.openxmlformats.org/officeDocument/2006/relationships/notesMaster" Target="/ppt/notesMasters/notesMaster1.xml" Id="R74b1a0fa1bbe4a7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c8052c6da8c41fd" /><Relationship Type="http://schemas.openxmlformats.org/officeDocument/2006/relationships/notesMaster" Target="/ppt/notesMasters/notesMaster1.xml" Id="R2597f7f61185413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3dafafc09474c81" /><Relationship Type="http://schemas.openxmlformats.org/officeDocument/2006/relationships/notesMaster" Target="/ppt/notesMasters/notesMaster1.xml" Id="Rf24c3accc6af446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cefb757c04f487c" /><Relationship Type="http://schemas.openxmlformats.org/officeDocument/2006/relationships/notesMaster" Target="/ppt/notesMasters/notesMaster1.xml" Id="R703782e1ecff472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684ac46734942c8" /><Relationship Type="http://schemas.openxmlformats.org/officeDocument/2006/relationships/notesMaster" Target="/ppt/notesMasters/notesMaster1.xml" Id="Raf20d7aca53d405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9a2c5e4cd6d4ba1" /><Relationship Type="http://schemas.openxmlformats.org/officeDocument/2006/relationships/notesMaster" Target="/ppt/notesMasters/notesMaster1.xml" Id="R0a1947c2bfd6477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a5e15fd207349dd" /><Relationship Type="http://schemas.openxmlformats.org/officeDocument/2006/relationships/notesMaster" Target="/ppt/notesMasters/notesMaster1.xml" Id="R48237addfd634a6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fdffc0e8c944302" /><Relationship Type="http://schemas.openxmlformats.org/officeDocument/2006/relationships/notesMaster" Target="/ppt/notesMasters/notesMaster1.xml" Id="Rb6423fe4b2644ea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4293d045341e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57ed67df1472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d311539284ff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a58330d8b4fe0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6d239f00e4f1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b07fe1547854fa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aca234c1ee040d4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71758fc7f9049e3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c255850d998402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692340b594be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16fcb805742b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77665654e4e3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8075c08e5453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89a557137469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8146dfa954df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109816e1b47a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b1273025d4a0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1508b688e474680" /><Relationship Type="http://schemas.openxmlformats.org/officeDocument/2006/relationships/slideLayout" Target="/ppt/slideLayouts/slideLayout1.xml" Id="R552b440807f0418f" /><Relationship Type="http://schemas.openxmlformats.org/officeDocument/2006/relationships/slideLayout" Target="/ppt/slideLayouts/slideLayout2.xml" Id="Ra290d2333c2c4542" /><Relationship Type="http://schemas.openxmlformats.org/officeDocument/2006/relationships/slideLayout" Target="/ppt/slideLayouts/slideLayout3.xml" Id="R8f7c400d17eb411f" /><Relationship Type="http://schemas.openxmlformats.org/officeDocument/2006/relationships/slideLayout" Target="/ppt/slideLayouts/slideLayout4.xml" Id="R1ffe4e0ec79345ae" /><Relationship Type="http://schemas.openxmlformats.org/officeDocument/2006/relationships/slideLayout" Target="/ppt/slideLayouts/slideLayout5.xml" Id="R4508c94ca8764560" /><Relationship Type="http://schemas.openxmlformats.org/officeDocument/2006/relationships/slideLayout" Target="/ppt/slideLayouts/slideLayout6.xml" Id="R5434aa93af444f52" /><Relationship Type="http://schemas.openxmlformats.org/officeDocument/2006/relationships/slideLayout" Target="/ppt/slideLayouts/slideLayout7.xml" Id="R873ba135e7f5429a" /><Relationship Type="http://schemas.openxmlformats.org/officeDocument/2006/relationships/slideLayout" Target="/ppt/slideLayouts/slideLayout8.xml" Id="R65797e13d6a54bd0" /><Relationship Type="http://schemas.openxmlformats.org/officeDocument/2006/relationships/slideLayout" Target="/ppt/slideLayouts/slideLayout9.xml" Id="Rd109ce831536461d" /><Relationship Type="http://schemas.openxmlformats.org/officeDocument/2006/relationships/slideLayout" Target="/ppt/slideLayouts/slideLayout10.xml" Id="R4d1e492aea6e40e8" /><Relationship Type="http://schemas.openxmlformats.org/officeDocument/2006/relationships/slideLayout" Target="/ppt/slideLayouts/slideLayout11.xml" Id="Re4e067821a5b4651" /><Relationship Type="http://schemas.openxmlformats.org/officeDocument/2006/relationships/slideLayout" Target="/ppt/slideLayouts/slideLayout12.xml" Id="Rd8b84c08471a4105" /><Relationship Type="http://schemas.openxmlformats.org/officeDocument/2006/relationships/slideLayout" Target="/ppt/slideLayouts/slideLayout13.xml" Id="R0d281d4f89b0498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653dc862e2f4bd5" /><Relationship Type="http://schemas.openxmlformats.org/officeDocument/2006/relationships/slideLayout" Target="/ppt/slideLayouts/slideLayout14.xml" Id="Ra7959691ad40497d" /><Relationship Type="http://schemas.openxmlformats.org/officeDocument/2006/relationships/slideLayout" Target="/ppt/slideLayouts/slideLayout15.xml" Id="Rd2ef509d9bc84739" /><Relationship Type="http://schemas.openxmlformats.org/officeDocument/2006/relationships/slideLayout" Target="/ppt/slideLayouts/slideLayout16.xml" Id="Re72621bb210b4776" /><Relationship Type="http://schemas.openxmlformats.org/officeDocument/2006/relationships/slideLayout" Target="/ppt/slideLayouts/slideLayout17.xml" Id="R1bbe9ada3d2b42f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b440807f0418f"/>
    <p:sldLayoutId xmlns:r="http://schemas.openxmlformats.org/officeDocument/2006/relationships" id="2147483650" r:id="Ra290d2333c2c4542"/>
    <p:sldLayoutId xmlns:r="http://schemas.openxmlformats.org/officeDocument/2006/relationships" id="2147483651" r:id="R8f7c400d17eb411f"/>
    <p:sldLayoutId xmlns:r="http://schemas.openxmlformats.org/officeDocument/2006/relationships" id="2147483652" r:id="R1ffe4e0ec79345ae"/>
    <p:sldLayoutId xmlns:r="http://schemas.openxmlformats.org/officeDocument/2006/relationships" id="2147483653" r:id="R4508c94ca8764560"/>
    <p:sldLayoutId xmlns:r="http://schemas.openxmlformats.org/officeDocument/2006/relationships" id="2147483654" r:id="R5434aa93af444f52"/>
    <p:sldLayoutId xmlns:r="http://schemas.openxmlformats.org/officeDocument/2006/relationships" id="2147483655" r:id="R873ba135e7f5429a"/>
    <p:sldLayoutId xmlns:r="http://schemas.openxmlformats.org/officeDocument/2006/relationships" id="2147483656" r:id="R65797e13d6a54bd0"/>
    <p:sldLayoutId xmlns:r="http://schemas.openxmlformats.org/officeDocument/2006/relationships" id="2147483657" r:id="Rd109ce831536461d"/>
    <p:sldLayoutId xmlns:r="http://schemas.openxmlformats.org/officeDocument/2006/relationships" id="2147483658" r:id="R4d1e492aea6e40e8"/>
    <p:sldLayoutId xmlns:r="http://schemas.openxmlformats.org/officeDocument/2006/relationships" id="2147483659" r:id="Re4e067821a5b4651"/>
    <p:sldLayoutId xmlns:r="http://schemas.openxmlformats.org/officeDocument/2006/relationships" id="2147483660" r:id="Rd8b84c08471a4105"/>
    <p:sldLayoutId xmlns:r="http://schemas.openxmlformats.org/officeDocument/2006/relationships" id="2147483661" r:id="R0d281d4f89b0498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7959691ad40497d"/>
    <p:sldLayoutId xmlns:r="http://schemas.openxmlformats.org/officeDocument/2006/relationships" id="2147483664" r:id="Rd2ef509d9bc84739"/>
    <p:sldLayoutId xmlns:r="http://schemas.openxmlformats.org/officeDocument/2006/relationships" id="2147483665" r:id="Re72621bb210b4776"/>
    <p:sldLayoutId xmlns:r="http://schemas.openxmlformats.org/officeDocument/2006/relationships" id="2147483666" r:id="R1bbe9ada3d2b42f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e9f173cb743cd" /><Relationship Type="http://schemas.openxmlformats.org/officeDocument/2006/relationships/notesSlide" Target="/ppt/notesSlides/notesSlide1.xml" Id="R86eb8b8192c0441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55ce90c855f402b" /><Relationship Type="http://schemas.openxmlformats.org/officeDocument/2006/relationships/notesSlide" Target="/ppt/notesSlides/notesSlide10.xml" Id="Rd360b90b3a91456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9f8ca7d067c441c" /><Relationship Type="http://schemas.openxmlformats.org/officeDocument/2006/relationships/hyperlink" Target="https://www.eduqas.co.uk/media/w42hvhgp/eduqas-gcse-rs-spec-full-from-2016-e-1109.pdf" TargetMode="External" Id="Re11389c2bf404fd9" /><Relationship Type="http://schemas.openxmlformats.org/officeDocument/2006/relationships/hyperlink" Target="https://www.eduqas.co.uk/media/jj5ottgk/wjec-eduqas-gcse-9-1-religious-studies-a-guidance-for-teaching.pdf" TargetMode="External" Id="R7202171f73af4021" /><Relationship Type="http://schemas.openxmlformats.org/officeDocument/2006/relationships/hyperlink" Target="https://www.eduqas.co.uk/media/5dtfofos/how-to-mark-a-d-question-2025_.pdf" TargetMode="External" Id="R01b53dea79484421" /><Relationship Type="http://schemas.openxmlformats.org/officeDocument/2006/relationships/hyperlink" Target="https://www.eduqas.co.uk/media/xvef2xv0/eduqas-gcse-religious-studies-s25.pdf" TargetMode="External" Id="R91d0813c9b414d0b" /><Relationship Type="http://schemas.openxmlformats.org/officeDocument/2006/relationships/hyperlink" Target="https://www.eduqas.co.uk/media/uthpu5yd/eduqas-gcse-religious-studies-route-a-s24-e-final-report.pdf" TargetMode="External" Id="Rca93605ba6b54759" /><Relationship Type="http://schemas.openxmlformats.org/officeDocument/2006/relationships/hyperlink" Target="https://www.eduqas.co.uk/media/d2jlqa33/eduqas-gcse-rs-route-a-fc-sc-report-s23-e.pdf" TargetMode="External" Id="R3e694726d8db4017" /><Relationship Type="http://schemas.openxmlformats.org/officeDocument/2006/relationships/notesSlide" Target="/ppt/notesSlides/notesSlide11.xml" Id="R92592b09cdce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3e72563344b4ca5" /><Relationship Type="http://schemas.openxmlformats.org/officeDocument/2006/relationships/notesSlide" Target="/ppt/notesSlides/notesSlide2.xml" Id="Rbedd596c6a61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4fca974ee890489b" /><Relationship Type="http://schemas.openxmlformats.org/officeDocument/2006/relationships/notesSlide" Target="/ppt/notesSlides/notesSlide3.xml" Id="R00a02e0a6147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7c2ed8ca0064e9c" /><Relationship Type="http://schemas.openxmlformats.org/officeDocument/2006/relationships/notesSlide" Target="/ppt/notesSlides/notesSlide4.xml" Id="Rc44a6f08ffa1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f8f892ab1bd4e6e" /><Relationship Type="http://schemas.openxmlformats.org/officeDocument/2006/relationships/notesSlide" Target="/ppt/notesSlides/notesSlide5.xml" Id="R8c8d2607c2e5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0f35248f54a14238" /><Relationship Type="http://schemas.openxmlformats.org/officeDocument/2006/relationships/notesSlide" Target="/ppt/notesSlides/notesSlide6.xml" Id="Rdb00089a2b9d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25623aa1f274476d" /><Relationship Type="http://schemas.openxmlformats.org/officeDocument/2006/relationships/notesSlide" Target="/ppt/notesSlides/notesSlide7.xml" Id="Ra5ddb45899974cc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eedd805181f44f8" /><Relationship Type="http://schemas.openxmlformats.org/officeDocument/2006/relationships/notesSlide" Target="/ppt/notesSlides/notesSlide8.xml" Id="Rd969012de799449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145457f6f35401f" /><Relationship Type="http://schemas.openxmlformats.org/officeDocument/2006/relationships/notesSlide" Target="/ppt/notesSlides/notesSlide9.xml" Id="R882176d71b7647b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640AC398-5E88-45AE-91CF-5C509ABFE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A3CA3CC-307B-4AD3-9AB7-6B8827DAF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Mock Four
Diagnostic Feedback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evidence proves that the final repair is now secure?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MOCK SERIES 4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4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responses, feedback codes and two colours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Anonymised class misconception examples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fresh parallel question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task images [Title; labelled frames]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guidance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bank, updated from this sitting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4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11389c2bf404fd9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202171f73af4021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1b53dea79484421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1d0813c9b414d0b"/>
              </a:rPr>
              <a:t>GCSE Religious Studies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a93605ba6b54759"/>
              </a:rPr>
              <a:t>GCSE Religious Studies Route A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e694726d8db4017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Mock Four
Diagnostic Feedback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one limiting factor affected performance.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change will produce the greatest improvement.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 repair transfers to a fresh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Open the marked response.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Read the question first.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Underline one actionable comment.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evidence proves that the final repair is now secure?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actual assessment paper, marked scripts and feedback codes.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Replace the misconception list with the class’s highest-leverage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Insert a final fresh question selected from the unresolved error log.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or replace every TEACHER INPUT REQUIRED prompt before presentation.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deck supplies the response protocol; the live evidence must come from this class and sitting.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anonymised examples and approved assessment material only.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invent marks, grade boundaries, misconceptions or access needs.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teaching, example or term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diversity is absent or over-generalised.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Classify the dominant limiter in one response and underline the precise evidence for that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command, object, quantity or qualifier is missed.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not interpreted through the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or judgement is asserted rather than demonstrated.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Missing Move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focus</a:t>
            </a:r>
            <a:r>
              <a:t> — answer the exact object, scope and qualifier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authority</a:t>
            </a:r>
            <a:r>
              <a:t> — use and interpret a relevant source or teaching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explanation</a:t>
            </a:r>
            <a:r>
              <a:t> — show why, how, meaning, importance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judgement</a:t>
            </a:r>
            <a:r>
              <a:t> — rank reasons under a stated criterion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one missing move and mark the exact line where it should have appeared.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our diagnostic tags attached to an anonymised response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 diagnostic tags attached to an anonymised response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4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Model the Missing Move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closure: crosses out the error after one corrected copy.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Secure closure: retrieves the knowledge and transfers the move after a delay.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target: ‘Improve evaluation.’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Secure target: states the criterion, writing behaviour and checking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proof: the repaired original looks better.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Secure proof: the same rule works independently on fresh wording.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whether the revised section now answers the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Reduce the word count while preserving every mark-earning move.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efore-and-after answer fragments joined by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Before-and-after answer fragments joined by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TEACHER INPUT REQUIRED — insert the approved fresh parallel question before use.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4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did your feedback change the next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ly worded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differently worded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2026-08-19T21:55:28.2700000Z</dcterms:created>
  <dcterms:modified xsi:type="dcterms:W3CDTF">2026-08-19T21:55:28.2700000Z</dcterms:modified>
</coreProperties>
</file>