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967844277c04df3" /><Relationship Type="http://schemas.openxmlformats.org/officeDocument/2006/relationships/extended-properties" Target="/docProps/app.xml" Id="R616239bd2af74eb7" /><Relationship Type="http://schemas.openxmlformats.org/officeDocument/2006/relationships/officeDocument" Target="/ppt/presentation.xml" Id="R659d72a304b348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b5948594d24c17"/>
    <p:sldMasterId xmlns:r="http://schemas.openxmlformats.org/officeDocument/2006/relationships" id="2147483662" r:id="Re8a5f081b918432e"/>
  </p:sldMasterIdLst>
  <p:notesMasterIdLst>
    <p:notesMasterId xmlns:r="http://schemas.openxmlformats.org/officeDocument/2006/relationships" r:id="R14ffdc50530540a1"/>
  </p:notesMasterIdLst>
  <p:sldIdLst>
    <p:sldId xmlns:r="http://schemas.openxmlformats.org/officeDocument/2006/relationships" id="256" r:id="R53259a8ca6b544f0"/>
    <p:sldId xmlns:r="http://schemas.openxmlformats.org/officeDocument/2006/relationships" id="257" r:id="Rc2c8cdd4befb4be5"/>
    <p:sldId xmlns:r="http://schemas.openxmlformats.org/officeDocument/2006/relationships" id="258" r:id="R1c68f7be053e47bc"/>
    <p:sldId xmlns:r="http://schemas.openxmlformats.org/officeDocument/2006/relationships" id="259" r:id="R516dd742c1bd46a4"/>
    <p:sldId xmlns:r="http://schemas.openxmlformats.org/officeDocument/2006/relationships" id="260" r:id="R46ca4ec3efcb4ce6"/>
    <p:sldId xmlns:r="http://schemas.openxmlformats.org/officeDocument/2006/relationships" id="261" r:id="Rbed22409aa034421"/>
    <p:sldId xmlns:r="http://schemas.openxmlformats.org/officeDocument/2006/relationships" id="262" r:id="Ref8e2fe357514c51"/>
    <p:sldId xmlns:r="http://schemas.openxmlformats.org/officeDocument/2006/relationships" id="263" r:id="R2bb16c3058e74725"/>
    <p:sldId xmlns:r="http://schemas.openxmlformats.org/officeDocument/2006/relationships" id="264" r:id="Rcc2f1500559d49a8"/>
    <p:sldId xmlns:r="http://schemas.openxmlformats.org/officeDocument/2006/relationships" id="265" r:id="R21c1a1c9cb544594"/>
    <p:sldId xmlns:r="http://schemas.openxmlformats.org/officeDocument/2006/relationships" id="266" r:id="R5a7c88068892441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a9d48e13bd84940" /><Relationship Type="http://schemas.openxmlformats.org/officeDocument/2006/relationships/slideMaster" Target="/ppt/slideMasters/slideMaster1.xml" Id="R10b5948594d24c17" /><Relationship Type="http://schemas.openxmlformats.org/officeDocument/2006/relationships/slideMaster" Target="/ppt/slideMasters/slideMaster2.xml" Id="Re8a5f081b918432e" /><Relationship Type="http://schemas.openxmlformats.org/officeDocument/2006/relationships/notesMaster" Target="/ppt/notesMasters/notesMaster1.xml" Id="R14ffdc50530540a1" /><Relationship Type="http://schemas.openxmlformats.org/officeDocument/2006/relationships/presProps" Target="/ppt/presProps.xml" Id="R68d8bf5aedb34169" /><Relationship Type="http://schemas.openxmlformats.org/officeDocument/2006/relationships/viewProps" Target="/ppt/viewProps.xml" Id="R4fa4f32171f04886" /><Relationship Type="http://schemas.openxmlformats.org/officeDocument/2006/relationships/tableStyles" Target="/ppt/tableStyles.xml" Id="Rc90e49a4044d41bc" /><Relationship Type="http://schemas.openxmlformats.org/officeDocument/2006/relationships/slide" Target="/ppt/slides/slide1.xml" Id="R53259a8ca6b544f0" /><Relationship Type="http://schemas.openxmlformats.org/officeDocument/2006/relationships/slide" Target="/ppt/slides/slide2.xml" Id="Rc2c8cdd4befb4be5" /><Relationship Type="http://schemas.openxmlformats.org/officeDocument/2006/relationships/slide" Target="/ppt/slides/slide3.xml" Id="R1c68f7be053e47bc" /><Relationship Type="http://schemas.openxmlformats.org/officeDocument/2006/relationships/slide" Target="/ppt/slides/slide4.xml" Id="R516dd742c1bd46a4" /><Relationship Type="http://schemas.openxmlformats.org/officeDocument/2006/relationships/slide" Target="/ppt/slides/slide5.xml" Id="R46ca4ec3efcb4ce6" /><Relationship Type="http://schemas.openxmlformats.org/officeDocument/2006/relationships/slide" Target="/ppt/slides/slide6.xml" Id="Rbed22409aa034421" /><Relationship Type="http://schemas.openxmlformats.org/officeDocument/2006/relationships/slide" Target="/ppt/slides/slide7.xml" Id="Ref8e2fe357514c51" /><Relationship Type="http://schemas.openxmlformats.org/officeDocument/2006/relationships/slide" Target="/ppt/slides/slide8.xml" Id="R2bb16c3058e74725" /><Relationship Type="http://schemas.openxmlformats.org/officeDocument/2006/relationships/slide" Target="/ppt/slides/slide9.xml" Id="Rcc2f1500559d49a8" /><Relationship Type="http://schemas.openxmlformats.org/officeDocument/2006/relationships/slide" Target="/ppt/slides/slide10.xml" Id="R21c1a1c9cb544594" /><Relationship Type="http://schemas.openxmlformats.org/officeDocument/2006/relationships/slide" Target="/ppt/slides/slide11.xml" Id="R5a7c88068892441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e08e1da2d38a44c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6935277f41e4cc4" /><Relationship Type="http://schemas.openxmlformats.org/officeDocument/2006/relationships/notesMaster" Target="/ppt/notesMasters/notesMaster1.xml" Id="Rf816f0bad7434f3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d0431f9073d4af8" /><Relationship Type="http://schemas.openxmlformats.org/officeDocument/2006/relationships/notesMaster" Target="/ppt/notesMasters/notesMaster1.xml" Id="R091641b30d00461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ce7570a6f5c4a50" /><Relationship Type="http://schemas.openxmlformats.org/officeDocument/2006/relationships/notesMaster" Target="/ppt/notesMasters/notesMaster1.xml" Id="R712b2bdaabb2440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1a2d03811ce4376" /><Relationship Type="http://schemas.openxmlformats.org/officeDocument/2006/relationships/notesMaster" Target="/ppt/notesMasters/notesMaster1.xml" Id="R12a9dd96d1b941c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41b0b850752498e" /><Relationship Type="http://schemas.openxmlformats.org/officeDocument/2006/relationships/notesMaster" Target="/ppt/notesMasters/notesMaster1.xml" Id="R976d6ba5c67c471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249d855bcc14ee3" /><Relationship Type="http://schemas.openxmlformats.org/officeDocument/2006/relationships/notesMaster" Target="/ppt/notesMasters/notesMaster1.xml" Id="R600159fa60e14c5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7429bcae2534de0" /><Relationship Type="http://schemas.openxmlformats.org/officeDocument/2006/relationships/notesMaster" Target="/ppt/notesMasters/notesMaster1.xml" Id="R507307c3df3147c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21b1b58cb3f4d83" /><Relationship Type="http://schemas.openxmlformats.org/officeDocument/2006/relationships/notesMaster" Target="/ppt/notesMasters/notesMaster1.xml" Id="Rc63dd0508f2a46e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a3e0a35ece8423f" /><Relationship Type="http://schemas.openxmlformats.org/officeDocument/2006/relationships/notesMaster" Target="/ppt/notesMasters/notesMaster1.xml" Id="R201087d414584db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e467f4502994d3b" /><Relationship Type="http://schemas.openxmlformats.org/officeDocument/2006/relationships/notesMaster" Target="/ppt/notesMasters/notesMaster1.xml" Id="Rab387aa1e2ae4d0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aa41869b4de4fb8" /><Relationship Type="http://schemas.openxmlformats.org/officeDocument/2006/relationships/notesMaster" Target="/ppt/notesMasters/notesMaster1.xml" Id="Rf1a6a8a4201b40e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https://doi.org/10.1207/s15516709cog1202_4</a:t>
            </a:r>
          </a:p>
          <a:p xmlns:a="http://schemas.openxmlformats.org/drawingml/2006/main">
            <a:r>
              <a:t>- https://doi.org/10.1080/00461520.2014.965823</a:t>
            </a:r>
          </a:p>
          <a:p xmlns:a="http://schemas.openxmlformats.org/drawingml/2006/main">
            <a:r>
              <a:t>- https://journals.sagepub.com/doi/full/10.3102/003465430298487</a:t>
            </a:r>
          </a:p>
          <a:p xmlns:a="http://schemas.openxmlformats.org/drawingml/2006/main">
            <a:r>
              <a:t>- https://resources.eduqas.co.uk/pages/ResourceSingle.aspx?rIid=1499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https://doi.org/10.1207/s15516709cog1202_4</a:t>
            </a:r>
          </a:p>
          <a:p xmlns:a="http://schemas.openxmlformats.org/drawingml/2006/main">
            <a:r>
              <a:t>- https://doi.org/10.1080/00461520.2014.965823</a:t>
            </a:r>
          </a:p>
          <a:p xmlns:a="http://schemas.openxmlformats.org/drawingml/2006/main">
            <a:r>
              <a:t>- https://journals.sagepub.com/doi/full/10.3102/003465430298487</a:t>
            </a:r>
          </a:p>
          <a:p xmlns:a="http://schemas.openxmlformats.org/drawingml/2006/main">
            <a:r>
              <a:t>- https://resources.eduqas.co.uk/pages/ResourceSingle.aspx?rIid=1499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https://doi.org/10.1207/s15516709cog1202_4</a:t>
            </a:r>
          </a:p>
          <a:p xmlns:a="http://schemas.openxmlformats.org/drawingml/2006/main">
            <a:r>
              <a:t>- https://doi.org/10.1080/00461520.2014.965823</a:t>
            </a:r>
          </a:p>
          <a:p xmlns:a="http://schemas.openxmlformats.org/drawingml/2006/main">
            <a:r>
              <a:t>- https://journals.sagepub.com/doi/full/10.3102/003465430298487</a:t>
            </a:r>
          </a:p>
          <a:p xmlns:a="http://schemas.openxmlformats.org/drawingml/2006/main">
            <a:r>
              <a:t>- https://resources.eduqas.co.uk/pages/ResourceSingle.aspx?rIid=1499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https://doi.org/10.1207/s15516709cog1202_4</a:t>
            </a:r>
          </a:p>
          <a:p xmlns:a="http://schemas.openxmlformats.org/drawingml/2006/main">
            <a:r>
              <a:t>- https://doi.org/10.1080/00461520.2014.965823</a:t>
            </a:r>
          </a:p>
          <a:p xmlns:a="http://schemas.openxmlformats.org/drawingml/2006/main">
            <a:r>
              <a:t>- https://journals.sagepub.com/doi/full/10.3102/003465430298487</a:t>
            </a:r>
          </a:p>
          <a:p xmlns:a="http://schemas.openxmlformats.org/drawingml/2006/main">
            <a:r>
              <a:t>- https://resources.eduqas.co.uk/pages/ResourceSingle.aspx?rIid=1499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https://doi.org/10.1207/s15516709cog1202_4</a:t>
            </a:r>
          </a:p>
          <a:p xmlns:a="http://schemas.openxmlformats.org/drawingml/2006/main">
            <a:r>
              <a:t>- https://doi.org/10.1080/00461520.2014.965823</a:t>
            </a:r>
          </a:p>
          <a:p xmlns:a="http://schemas.openxmlformats.org/drawingml/2006/main">
            <a:r>
              <a:t>- https://journals.sagepub.com/doi/full/10.3102/003465430298487</a:t>
            </a:r>
          </a:p>
          <a:p xmlns:a="http://schemas.openxmlformats.org/drawingml/2006/main">
            <a:r>
              <a:t>- https://resources.eduqas.co.uk/pages/ResourceSingle.aspx?rIid=1499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https://doi.org/10.1207/s15516709cog1202_4</a:t>
            </a:r>
          </a:p>
          <a:p xmlns:a="http://schemas.openxmlformats.org/drawingml/2006/main">
            <a:r>
              <a:t>- https://doi.org/10.1080/00461520.2014.965823</a:t>
            </a:r>
          </a:p>
          <a:p xmlns:a="http://schemas.openxmlformats.org/drawingml/2006/main">
            <a:r>
              <a:t>- https://journals.sagepub.com/doi/full/10.3102/003465430298487</a:t>
            </a:r>
          </a:p>
          <a:p xmlns:a="http://schemas.openxmlformats.org/drawingml/2006/main">
            <a:r>
              <a:t>- https://resources.eduqas.co.uk/pages/ResourceSingle.aspx?rIid=1499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https://doi.org/10.1207/s15516709cog1202_4</a:t>
            </a:r>
          </a:p>
          <a:p xmlns:a="http://schemas.openxmlformats.org/drawingml/2006/main">
            <a:r>
              <a:t>- https://doi.org/10.1080/00461520.2014.965823</a:t>
            </a:r>
          </a:p>
          <a:p xmlns:a="http://schemas.openxmlformats.org/drawingml/2006/main">
            <a:r>
              <a:t>- https://journals.sagepub.com/doi/full/10.3102/003465430298487</a:t>
            </a:r>
          </a:p>
          <a:p xmlns:a="http://schemas.openxmlformats.org/drawingml/2006/main">
            <a:r>
              <a:t>- https://resources.eduqas.co.uk/pages/ResourceSingle.aspx?rIid=1499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https://doi.org/10.1207/s15516709cog1202_4</a:t>
            </a:r>
          </a:p>
          <a:p xmlns:a="http://schemas.openxmlformats.org/drawingml/2006/main">
            <a:r>
              <a:t>- https://doi.org/10.1080/00461520.2014.965823</a:t>
            </a:r>
          </a:p>
          <a:p xmlns:a="http://schemas.openxmlformats.org/drawingml/2006/main">
            <a:r>
              <a:t>- https://journals.sagepub.com/doi/full/10.3102/003465430298487</a:t>
            </a:r>
          </a:p>
          <a:p xmlns:a="http://schemas.openxmlformats.org/drawingml/2006/main">
            <a:r>
              <a:t>- https://resources.eduqas.co.uk/pages/ResourceSingle.aspx?rIid=1499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https://doi.org/10.1207/s15516709cog1202_4</a:t>
            </a:r>
          </a:p>
          <a:p xmlns:a="http://schemas.openxmlformats.org/drawingml/2006/main">
            <a:r>
              <a:t>- https://doi.org/10.1080/00461520.2014.965823</a:t>
            </a:r>
          </a:p>
          <a:p xmlns:a="http://schemas.openxmlformats.org/drawingml/2006/main">
            <a:r>
              <a:t>- https://journals.sagepub.com/doi/full/10.3102/003465430298487</a:t>
            </a:r>
          </a:p>
          <a:p xmlns:a="http://schemas.openxmlformats.org/drawingml/2006/main">
            <a:r>
              <a:t>- https://resources.eduqas.co.uk/pages/ResourceSingle.aspx?rIid=1499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https://doi.org/10.1207/s15516709cog1202_4</a:t>
            </a:r>
          </a:p>
          <a:p xmlns:a="http://schemas.openxmlformats.org/drawingml/2006/main">
            <a:r>
              <a:t>- https://doi.org/10.1080/00461520.2014.965823</a:t>
            </a:r>
          </a:p>
          <a:p xmlns:a="http://schemas.openxmlformats.org/drawingml/2006/main">
            <a:r>
              <a:t>- https://journals.sagepub.com/doi/full/10.3102/003465430298487</a:t>
            </a:r>
          </a:p>
          <a:p xmlns:a="http://schemas.openxmlformats.org/drawingml/2006/main">
            <a:r>
              <a:t>- https://resources.eduqas.co.uk/pages/ResourceSingle.aspx?rIid=1499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https://doi.org/10.1207/s15516709cog1202_4</a:t>
            </a:r>
          </a:p>
          <a:p xmlns:a="http://schemas.openxmlformats.org/drawingml/2006/main">
            <a:r>
              <a:t>- https://doi.org/10.1080/00461520.2014.965823</a:t>
            </a:r>
          </a:p>
          <a:p xmlns:a="http://schemas.openxmlformats.org/drawingml/2006/main">
            <a:r>
              <a:t>- https://journals.sagepub.com/doi/full/10.3102/003465430298487</a:t>
            </a:r>
          </a:p>
          <a:p xmlns:a="http://schemas.openxmlformats.org/drawingml/2006/main">
            <a:r>
              <a:t>- https://resources.eduqas.co.uk/pages/ResourceSingle.aspx?rIid=1499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f276fd18f4f91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9e0b770ab4ca4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11a12dfcf4623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f3f0ecc5c4fa4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271500299443b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bfe8a83fa7c482b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95bf2e9d69749a6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b48e03007434306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8e66528aaee4865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773857b004584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ef32ef6e445f1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3582609fc44bf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cc31aa8304726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fbe73416a44d6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1365948fd4dac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971d2c0c74aef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8cf22c963485f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ee8a133253444e6" /><Relationship Type="http://schemas.openxmlformats.org/officeDocument/2006/relationships/slideLayout" Target="/ppt/slideLayouts/slideLayout1.xml" Id="Rd2f03fed51aa4643" /><Relationship Type="http://schemas.openxmlformats.org/officeDocument/2006/relationships/slideLayout" Target="/ppt/slideLayouts/slideLayout2.xml" Id="Rc8c2c840cbbe47b2" /><Relationship Type="http://schemas.openxmlformats.org/officeDocument/2006/relationships/slideLayout" Target="/ppt/slideLayouts/slideLayout3.xml" Id="Re112f3153c0545a0" /><Relationship Type="http://schemas.openxmlformats.org/officeDocument/2006/relationships/slideLayout" Target="/ppt/slideLayouts/slideLayout4.xml" Id="Rc69529977a5449ca" /><Relationship Type="http://schemas.openxmlformats.org/officeDocument/2006/relationships/slideLayout" Target="/ppt/slideLayouts/slideLayout5.xml" Id="Rd06979ec16694e25" /><Relationship Type="http://schemas.openxmlformats.org/officeDocument/2006/relationships/slideLayout" Target="/ppt/slideLayouts/slideLayout6.xml" Id="R8b6b8cd06d6d4a9a" /><Relationship Type="http://schemas.openxmlformats.org/officeDocument/2006/relationships/slideLayout" Target="/ppt/slideLayouts/slideLayout7.xml" Id="R1c90e9329a40495e" /><Relationship Type="http://schemas.openxmlformats.org/officeDocument/2006/relationships/slideLayout" Target="/ppt/slideLayouts/slideLayout8.xml" Id="R87340a9e551141fe" /><Relationship Type="http://schemas.openxmlformats.org/officeDocument/2006/relationships/slideLayout" Target="/ppt/slideLayouts/slideLayout9.xml" Id="R33f77029ebea4761" /><Relationship Type="http://schemas.openxmlformats.org/officeDocument/2006/relationships/slideLayout" Target="/ppt/slideLayouts/slideLayout10.xml" Id="R63cb86d8ecf94f6b" /><Relationship Type="http://schemas.openxmlformats.org/officeDocument/2006/relationships/slideLayout" Target="/ppt/slideLayouts/slideLayout11.xml" Id="R83abd00e3226465e" /><Relationship Type="http://schemas.openxmlformats.org/officeDocument/2006/relationships/slideLayout" Target="/ppt/slideLayouts/slideLayout12.xml" Id="R0361322bed1f4a88" /><Relationship Type="http://schemas.openxmlformats.org/officeDocument/2006/relationships/slideLayout" Target="/ppt/slideLayouts/slideLayout13.xml" Id="Rda6c44e064314b32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bf6084a7647e4f01" /><Relationship Type="http://schemas.openxmlformats.org/officeDocument/2006/relationships/slideLayout" Target="/ppt/slideLayouts/slideLayout14.xml" Id="R5059b18bdd51431f" /><Relationship Type="http://schemas.openxmlformats.org/officeDocument/2006/relationships/slideLayout" Target="/ppt/slideLayouts/slideLayout15.xml" Id="R82b9350edde24819" /><Relationship Type="http://schemas.openxmlformats.org/officeDocument/2006/relationships/slideLayout" Target="/ppt/slideLayouts/slideLayout16.xml" Id="R2453a97a077a424f" /><Relationship Type="http://schemas.openxmlformats.org/officeDocument/2006/relationships/slideLayout" Target="/ppt/slideLayouts/slideLayout17.xml" Id="R639784108fb5498b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f03fed51aa4643"/>
    <p:sldLayoutId xmlns:r="http://schemas.openxmlformats.org/officeDocument/2006/relationships" id="2147483650" r:id="Rc8c2c840cbbe47b2"/>
    <p:sldLayoutId xmlns:r="http://schemas.openxmlformats.org/officeDocument/2006/relationships" id="2147483651" r:id="Re112f3153c0545a0"/>
    <p:sldLayoutId xmlns:r="http://schemas.openxmlformats.org/officeDocument/2006/relationships" id="2147483652" r:id="Rc69529977a5449ca"/>
    <p:sldLayoutId xmlns:r="http://schemas.openxmlformats.org/officeDocument/2006/relationships" id="2147483653" r:id="Rd06979ec16694e25"/>
    <p:sldLayoutId xmlns:r="http://schemas.openxmlformats.org/officeDocument/2006/relationships" id="2147483654" r:id="R8b6b8cd06d6d4a9a"/>
    <p:sldLayoutId xmlns:r="http://schemas.openxmlformats.org/officeDocument/2006/relationships" id="2147483655" r:id="R1c90e9329a40495e"/>
    <p:sldLayoutId xmlns:r="http://schemas.openxmlformats.org/officeDocument/2006/relationships" id="2147483656" r:id="R87340a9e551141fe"/>
    <p:sldLayoutId xmlns:r="http://schemas.openxmlformats.org/officeDocument/2006/relationships" id="2147483657" r:id="R33f77029ebea4761"/>
    <p:sldLayoutId xmlns:r="http://schemas.openxmlformats.org/officeDocument/2006/relationships" id="2147483658" r:id="R63cb86d8ecf94f6b"/>
    <p:sldLayoutId xmlns:r="http://schemas.openxmlformats.org/officeDocument/2006/relationships" id="2147483659" r:id="R83abd00e3226465e"/>
    <p:sldLayoutId xmlns:r="http://schemas.openxmlformats.org/officeDocument/2006/relationships" id="2147483660" r:id="R0361322bed1f4a88"/>
    <p:sldLayoutId xmlns:r="http://schemas.openxmlformats.org/officeDocument/2006/relationships" id="2147483661" r:id="Rda6c44e064314b3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5059b18bdd51431f"/>
    <p:sldLayoutId xmlns:r="http://schemas.openxmlformats.org/officeDocument/2006/relationships" id="2147483664" r:id="R82b9350edde24819"/>
    <p:sldLayoutId xmlns:r="http://schemas.openxmlformats.org/officeDocument/2006/relationships" id="2147483665" r:id="R2453a97a077a424f"/>
    <p:sldLayoutId xmlns:r="http://schemas.openxmlformats.org/officeDocument/2006/relationships" id="2147483666" r:id="R639784108fb5498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fb293fc9249a5" /><Relationship Type="http://schemas.openxmlformats.org/officeDocument/2006/relationships/notesSlide" Target="/ppt/notesSlides/notesSlide1.xml" Id="Rb03d64006c3349a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4a57b4a0d114999" /><Relationship Type="http://schemas.openxmlformats.org/officeDocument/2006/relationships/notesSlide" Target="/ppt/notesSlides/notesSlide10.xml" Id="Raa1bdc45a1b3499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dbb0a6e2578045b9" /><Relationship Type="http://schemas.openxmlformats.org/officeDocument/2006/relationships/hyperlink" Target="https://www.eduqas.co.uk/media/w42hvhgp/eduqas-gcse-rs-spec-full-from-2016-e-1109.pdf" TargetMode="External" Id="R7d7cd83cd0ad4fde" /><Relationship Type="http://schemas.openxmlformats.org/officeDocument/2006/relationships/hyperlink" Target="https://doi.org/10.1207/s15516709cog1202_4" TargetMode="External" Id="R9bb92d462dfd4b2f" /><Relationship Type="http://schemas.openxmlformats.org/officeDocument/2006/relationships/hyperlink" Target="https://doi.org/10.1080/00461520.2014.965823" TargetMode="External" Id="R86bae0b4d73b4e8c" /><Relationship Type="http://schemas.openxmlformats.org/officeDocument/2006/relationships/hyperlink" Target="https://journals.sagepub.com/doi/full/10.3102/003465430298487" TargetMode="External" Id="Rd97d4649c5554296" /><Relationship Type="http://schemas.openxmlformats.org/officeDocument/2006/relationships/hyperlink" Target="https://resources.eduqas.co.uk/pages/ResourceSingle.aspx?rIid=1499" TargetMode="External" Id="R4bf487ab40f04a4e" /><Relationship Type="http://schemas.openxmlformats.org/officeDocument/2006/relationships/notesSlide" Target="/ppt/notesSlides/notesSlide11.xml" Id="R3bbc20ac4daa47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9132fd2ea2ab49b6" /><Relationship Type="http://schemas.openxmlformats.org/officeDocument/2006/relationships/notesSlide" Target="/ppt/notesSlides/notesSlide2.xml" Id="R93b770c37b2b49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0df3ae3c6df6460d" /><Relationship Type="http://schemas.openxmlformats.org/officeDocument/2006/relationships/notesSlide" Target="/ppt/notesSlides/notesSlide3.xml" Id="R4c4d1e44cf554d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ab56cb918c424acb" /><Relationship Type="http://schemas.openxmlformats.org/officeDocument/2006/relationships/notesSlide" Target="/ppt/notesSlides/notesSlide4.xml" Id="R5432d1bc980a47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cf1e13c688844d02" /><Relationship Type="http://schemas.openxmlformats.org/officeDocument/2006/relationships/notesSlide" Target="/ppt/notesSlides/notesSlide5.xml" Id="Rc4817b27d38642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e8f932970f9d4dc6" /><Relationship Type="http://schemas.openxmlformats.org/officeDocument/2006/relationships/notesSlide" Target="/ppt/notesSlides/notesSlide6.xml" Id="Rce7c370dee6543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9de6a41f2fc4995" /><Relationship Type="http://schemas.openxmlformats.org/officeDocument/2006/relationships/notesSlide" Target="/ppt/notesSlides/notesSlide7.xml" Id="R3bd0ba056bd0403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c81da57a1a84dac" /><Relationship Type="http://schemas.openxmlformats.org/officeDocument/2006/relationships/notesSlide" Target="/ppt/notesSlides/notesSlide8.xml" Id="Rf57b08ba3919463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1a3d3a74844b40a9" /><Relationship Type="http://schemas.openxmlformats.org/officeDocument/2006/relationships/notesSlide" Target="/ppt/notesSlides/notesSlide9.xml" Id="Rf9545bc989c44fd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7DD389A2-F3C9-4DF7-BC9B-E74B3107D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DF1DFBBF-2FE8-4439-8F7D-EBF7F1F88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Writing for Judgement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Can clearer writing produce clearer judgement?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MOCK SERIES 3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WRITING · TECHNIQUE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MOCK SERIES 3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Plan–monitor–evaluate strip [Slides 6–8]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Teacher-selected paragraph for the reasoning audit [Slide 7]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Slides 3, 6 and 9]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Exam Walkthrough [Slides 4–8]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Department argument-unit model [Slides 4–8]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MOCK SERIES 3  |  LESSON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71450" rIns="285750" bIns="1714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d7cd83cd0ad4fde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Cognitive Science.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bb92d462dfd4b2f"/>
              </a:rPr>
              <a:t>Cognitive Load During Problem Solving</a:t>
            </a:r>
            <a:r>
              <a:t>. Sweller, 1988.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Educational Psychologist.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6bae0b4d73b4e8c"/>
              </a:rPr>
              <a:t>The ICAP Framework</a:t>
            </a:r>
            <a:r>
              <a:t>. Chi and Wylie, 2014.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Review of Educational Research.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97d4649c5554296"/>
              </a:rPr>
              <a:t>The Power of Feedback</a:t>
            </a:r>
            <a:r>
              <a:t>. Hattie and Timperley, 2007.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WJEC 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bf487ab40f04a4e"/>
              </a:rPr>
              <a:t>Exam Walkthrough: GCSE Religious Studies</a:t>
            </a:r>
            <a:r>
              <a:t>. Accessed 19 August 2026.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Writing for Judgement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3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how planning can protect limited attention during writing.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which sentence makes an argument unit complete.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a clear structure can compensate for weak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Write a two-sentence conclusion.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Underline its judgement criterion.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Circle any sentence that repeats the question.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Can clearer writing produce clearer judgement?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The Writing Bottleneck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3  |  LESSON 2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Working attention is limited: planning, recall and sentence control compete during timed writing.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short plan can hold the route while the writer concentrates on the next reasoning move.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frame helps only when it reduces unnecessary decisions and then fades with expertise.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Extra structure cannot replace secure knowledge or a defensible criterion.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Working-memory bottleneck feeding a short visible answer plan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Working-memory bottleneck feeding a short visible answer plan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MOCK SERIES 3  |  LESSON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Writing Makes Thinking Visible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claim makes the direction of thought inspectable.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 supplies a reason, example or authority that can be tested.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Interpretation explains why the evidence matters for this question.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Evaluation weighs the reason against a stated criterion or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Judgement ranks the reasons and states what would change the conclusion.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MOCK SERIES 3  |  LESSON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An Argument Unit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Claim: A loving God should oppose avoidable suffering.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Evidence: The belief that humans are made in the image of God gives each person equal worth.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Interpretation: Preventing suffering therefore protects a value grounded in creation, not merely preference.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Counterpressure: Some suffering may result from free action rather than divine neglect.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Judgement: The objection weakens the claim only where intervention would remove meaningful freedom.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Plan, Monitor, Evaluate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3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38100" rIns="1714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a) Plan two reasons and a criterion; b) monitor relevance; c) evaluate the strongest remaining weakness.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plan is a route, not a miniature essay.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Ask ‘Why is this here?’ after every source or example.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conclusion should rank, qualify and close the exact debate.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Remove a scaffold prompt and preserve the same reasoning independently.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Three-stage plan–monitor–evaluate strip beside an exam respons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Three-stage plan–monitor–evaluate strip beside an exam response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Fluency or Clarity?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3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Fluent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Long sentences and confident vocabulary.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Many examples recalled rapidly.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conclusion that sounds decisive.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Audit one paragraph, then rewrite its least useful sentence.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Clear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Each sentence performs a visible reasoning job.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 is selected and interpreted.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Judgement follows an explicit criterion.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Criteria-Led Judgement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3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 compact plan before writing.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Complete at least one full argument unit.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Interpret every piece of evidence.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Qualify the final judgement and state its limit.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Write one timed paragraph and conclusion that rank reasons under an explicit criterion.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Elegant structure cannot rescue irrelevant content.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criterion must be appropriate to the precise debate.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Strong judgement can admit what the other side explains better.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3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Which writing move most improves the quality of judgement?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A conclusion with its criterion visibly highlighted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 conclusion with its criterion visibly highlighted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2026-08-19T20:11:25.3950000Z</dcterms:created>
  <dcterms:modified xsi:type="dcterms:W3CDTF">2026-08-19T20:11:25.3950000Z</dcterms:modified>
</coreProperties>
</file>