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56a15ad5a7402c" /><Relationship Type="http://schemas.openxmlformats.org/officeDocument/2006/relationships/extended-properties" Target="/docProps/app.xml" Id="R0025816b77b047ed" /><Relationship Type="http://schemas.openxmlformats.org/officeDocument/2006/relationships/officeDocument" Target="/ppt/presentation.xml" Id="Rb946bcb79b30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fe61bc0a94a37"/>
    <p:sldMasterId xmlns:r="http://schemas.openxmlformats.org/officeDocument/2006/relationships" id="2147483662" r:id="Re4a7928a2845407e"/>
  </p:sldMasterIdLst>
  <p:notesMasterIdLst>
    <p:notesMasterId xmlns:r="http://schemas.openxmlformats.org/officeDocument/2006/relationships" r:id="R3183c62bc48348bd"/>
  </p:notesMasterIdLst>
  <p:sldIdLst>
    <p:sldId xmlns:r="http://schemas.openxmlformats.org/officeDocument/2006/relationships" id="256" r:id="R26b575437870448a"/>
    <p:sldId xmlns:r="http://schemas.openxmlformats.org/officeDocument/2006/relationships" id="257" r:id="R5b7658dac88d46f1"/>
    <p:sldId xmlns:r="http://schemas.openxmlformats.org/officeDocument/2006/relationships" id="258" r:id="R4c76a208e8fe4ef3"/>
    <p:sldId xmlns:r="http://schemas.openxmlformats.org/officeDocument/2006/relationships" id="259" r:id="R99f833581b584f2a"/>
    <p:sldId xmlns:r="http://schemas.openxmlformats.org/officeDocument/2006/relationships" id="260" r:id="R2cc36bbb9a7445cf"/>
    <p:sldId xmlns:r="http://schemas.openxmlformats.org/officeDocument/2006/relationships" id="261" r:id="Rf8ade33c825546ef"/>
    <p:sldId xmlns:r="http://schemas.openxmlformats.org/officeDocument/2006/relationships" id="262" r:id="R0e191d27d9294b9e"/>
    <p:sldId xmlns:r="http://schemas.openxmlformats.org/officeDocument/2006/relationships" id="263" r:id="Rb15fcb3ac8584c83"/>
    <p:sldId xmlns:r="http://schemas.openxmlformats.org/officeDocument/2006/relationships" id="264" r:id="Rc4141b7bf2f94519"/>
    <p:sldId xmlns:r="http://schemas.openxmlformats.org/officeDocument/2006/relationships" id="265" r:id="Re31716338f904f02"/>
    <p:sldId xmlns:r="http://schemas.openxmlformats.org/officeDocument/2006/relationships" id="266" r:id="R4f7d766997aa44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db6e06903de48c4" /><Relationship Type="http://schemas.openxmlformats.org/officeDocument/2006/relationships/slideMaster" Target="/ppt/slideMasters/slideMaster1.xml" Id="Redafe61bc0a94a37" /><Relationship Type="http://schemas.openxmlformats.org/officeDocument/2006/relationships/slideMaster" Target="/ppt/slideMasters/slideMaster2.xml" Id="Re4a7928a2845407e" /><Relationship Type="http://schemas.openxmlformats.org/officeDocument/2006/relationships/notesMaster" Target="/ppt/notesMasters/notesMaster1.xml" Id="R3183c62bc48348bd" /><Relationship Type="http://schemas.openxmlformats.org/officeDocument/2006/relationships/presProps" Target="/ppt/presProps.xml" Id="Rc200d93eff8c4ea1" /><Relationship Type="http://schemas.openxmlformats.org/officeDocument/2006/relationships/viewProps" Target="/ppt/viewProps.xml" Id="R3c13c0af83184814" /><Relationship Type="http://schemas.openxmlformats.org/officeDocument/2006/relationships/tableStyles" Target="/ppt/tableStyles.xml" Id="R05152afc54ea4563" /><Relationship Type="http://schemas.openxmlformats.org/officeDocument/2006/relationships/slide" Target="/ppt/slides/slide1.xml" Id="R26b575437870448a" /><Relationship Type="http://schemas.openxmlformats.org/officeDocument/2006/relationships/slide" Target="/ppt/slides/slide2.xml" Id="R5b7658dac88d46f1" /><Relationship Type="http://schemas.openxmlformats.org/officeDocument/2006/relationships/slide" Target="/ppt/slides/slide3.xml" Id="R4c76a208e8fe4ef3" /><Relationship Type="http://schemas.openxmlformats.org/officeDocument/2006/relationships/slide" Target="/ppt/slides/slide4.xml" Id="R99f833581b584f2a" /><Relationship Type="http://schemas.openxmlformats.org/officeDocument/2006/relationships/slide" Target="/ppt/slides/slide5.xml" Id="R2cc36bbb9a7445cf" /><Relationship Type="http://schemas.openxmlformats.org/officeDocument/2006/relationships/slide" Target="/ppt/slides/slide6.xml" Id="Rf8ade33c825546ef" /><Relationship Type="http://schemas.openxmlformats.org/officeDocument/2006/relationships/slide" Target="/ppt/slides/slide7.xml" Id="R0e191d27d9294b9e" /><Relationship Type="http://schemas.openxmlformats.org/officeDocument/2006/relationships/slide" Target="/ppt/slides/slide8.xml" Id="Rb15fcb3ac8584c83" /><Relationship Type="http://schemas.openxmlformats.org/officeDocument/2006/relationships/slide" Target="/ppt/slides/slide9.xml" Id="Rc4141b7bf2f94519" /><Relationship Type="http://schemas.openxmlformats.org/officeDocument/2006/relationships/slide" Target="/ppt/slides/slide10.xml" Id="Re31716338f904f02" /><Relationship Type="http://schemas.openxmlformats.org/officeDocument/2006/relationships/slide" Target="/ppt/slides/slide11.xml" Id="R4f7d766997aa44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a079219a43141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eee062b99d4019" /><Relationship Type="http://schemas.openxmlformats.org/officeDocument/2006/relationships/notesMaster" Target="/ppt/notesMasters/notesMaster1.xml" Id="Ra8084f876f06405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f6befbefe244991" /><Relationship Type="http://schemas.openxmlformats.org/officeDocument/2006/relationships/notesMaster" Target="/ppt/notesMasters/notesMaster1.xml" Id="Raf1928df42bf487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e3c3430e6b44a9c" /><Relationship Type="http://schemas.openxmlformats.org/officeDocument/2006/relationships/notesMaster" Target="/ppt/notesMasters/notesMaster1.xml" Id="Rb3679c19b10b449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a6034df7f84b17" /><Relationship Type="http://schemas.openxmlformats.org/officeDocument/2006/relationships/notesMaster" Target="/ppt/notesMasters/notesMaster1.xml" Id="R871a23a255414f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d2a7f8a4f0c46d3" /><Relationship Type="http://schemas.openxmlformats.org/officeDocument/2006/relationships/notesMaster" Target="/ppt/notesMasters/notesMaster1.xml" Id="R32f80ad9edfc4a3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ab39597dee4cd5" /><Relationship Type="http://schemas.openxmlformats.org/officeDocument/2006/relationships/notesMaster" Target="/ppt/notesMasters/notesMaster1.xml" Id="R22f086eced63439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d473cfa3f2c4bf9" /><Relationship Type="http://schemas.openxmlformats.org/officeDocument/2006/relationships/notesMaster" Target="/ppt/notesMasters/notesMaster1.xml" Id="R7eba29a090af494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fd5f6a0cd3c4eab" /><Relationship Type="http://schemas.openxmlformats.org/officeDocument/2006/relationships/notesMaster" Target="/ppt/notesMasters/notesMaster1.xml" Id="R44bae2e863ba4b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57ddf96ba4143ea" /><Relationship Type="http://schemas.openxmlformats.org/officeDocument/2006/relationships/notesMaster" Target="/ppt/notesMasters/notesMaster1.xml" Id="Rb16eb7364e6e421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db9dd4a76064c28" /><Relationship Type="http://schemas.openxmlformats.org/officeDocument/2006/relationships/notesMaster" Target="/ppt/notesMasters/notesMaster1.xml" Id="Ra85d9a4c287b45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ca4b0564684bef" /><Relationship Type="http://schemas.openxmlformats.org/officeDocument/2006/relationships/notesMaster" Target="/ppt/notesMasters/notesMaster1.xml" Id="Rb04d79c964e545e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dae67ecf490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907fb66f64a2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fc51d4dcc419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26f935ad2492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a4adb93a9440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2b3e7c838f34ee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9c2c01816454586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4e7ca6d57524ae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077ef49eb64d2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a9d7d71ef4b1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c1dc2e384da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f3035114e4b7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b0552c4974c3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20125f3ce4b0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052bbcea14fa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3a73435704b2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4581374c54d1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04faa679c374024" /><Relationship Type="http://schemas.openxmlformats.org/officeDocument/2006/relationships/slideLayout" Target="/ppt/slideLayouts/slideLayout1.xml" Id="R8b3d706386a4470b" /><Relationship Type="http://schemas.openxmlformats.org/officeDocument/2006/relationships/slideLayout" Target="/ppt/slideLayouts/slideLayout2.xml" Id="Re9370e93b1d1464c" /><Relationship Type="http://schemas.openxmlformats.org/officeDocument/2006/relationships/slideLayout" Target="/ppt/slideLayouts/slideLayout3.xml" Id="R0c719b8575544801" /><Relationship Type="http://schemas.openxmlformats.org/officeDocument/2006/relationships/slideLayout" Target="/ppt/slideLayouts/slideLayout4.xml" Id="Rc0f7a6af6c974a15" /><Relationship Type="http://schemas.openxmlformats.org/officeDocument/2006/relationships/slideLayout" Target="/ppt/slideLayouts/slideLayout5.xml" Id="R9a7d23dcd6cd4132" /><Relationship Type="http://schemas.openxmlformats.org/officeDocument/2006/relationships/slideLayout" Target="/ppt/slideLayouts/slideLayout6.xml" Id="R20508e3b061c4341" /><Relationship Type="http://schemas.openxmlformats.org/officeDocument/2006/relationships/slideLayout" Target="/ppt/slideLayouts/slideLayout7.xml" Id="R49f255f5e32c4a9c" /><Relationship Type="http://schemas.openxmlformats.org/officeDocument/2006/relationships/slideLayout" Target="/ppt/slideLayouts/slideLayout8.xml" Id="R517166da450d4cf4" /><Relationship Type="http://schemas.openxmlformats.org/officeDocument/2006/relationships/slideLayout" Target="/ppt/slideLayouts/slideLayout9.xml" Id="Rcfac1e6c10fa4ee0" /><Relationship Type="http://schemas.openxmlformats.org/officeDocument/2006/relationships/slideLayout" Target="/ppt/slideLayouts/slideLayout10.xml" Id="R7121814530e04b26" /><Relationship Type="http://schemas.openxmlformats.org/officeDocument/2006/relationships/slideLayout" Target="/ppt/slideLayouts/slideLayout11.xml" Id="R6a4cd1a96a3b4d7b" /><Relationship Type="http://schemas.openxmlformats.org/officeDocument/2006/relationships/slideLayout" Target="/ppt/slideLayouts/slideLayout12.xml" Id="Raf7dd296788b45ae" /><Relationship Type="http://schemas.openxmlformats.org/officeDocument/2006/relationships/slideLayout" Target="/ppt/slideLayouts/slideLayout13.xml" Id="R0310785c4d8d4bd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c5fa39add3284f0e" /><Relationship Type="http://schemas.openxmlformats.org/officeDocument/2006/relationships/slideLayout" Target="/ppt/slideLayouts/slideLayout14.xml" Id="Rbef04729cd794043" /><Relationship Type="http://schemas.openxmlformats.org/officeDocument/2006/relationships/slideLayout" Target="/ppt/slideLayouts/slideLayout15.xml" Id="R9b441091f0784ad4" /><Relationship Type="http://schemas.openxmlformats.org/officeDocument/2006/relationships/slideLayout" Target="/ppt/slideLayouts/slideLayout16.xml" Id="Ra31a810f1a6c461b" /><Relationship Type="http://schemas.openxmlformats.org/officeDocument/2006/relationships/slideLayout" Target="/ppt/slideLayouts/slideLayout17.xml" Id="R11ca93aa84f047c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d706386a4470b"/>
    <p:sldLayoutId xmlns:r="http://schemas.openxmlformats.org/officeDocument/2006/relationships" id="2147483650" r:id="Re9370e93b1d1464c"/>
    <p:sldLayoutId xmlns:r="http://schemas.openxmlformats.org/officeDocument/2006/relationships" id="2147483651" r:id="R0c719b8575544801"/>
    <p:sldLayoutId xmlns:r="http://schemas.openxmlformats.org/officeDocument/2006/relationships" id="2147483652" r:id="Rc0f7a6af6c974a15"/>
    <p:sldLayoutId xmlns:r="http://schemas.openxmlformats.org/officeDocument/2006/relationships" id="2147483653" r:id="R9a7d23dcd6cd4132"/>
    <p:sldLayoutId xmlns:r="http://schemas.openxmlformats.org/officeDocument/2006/relationships" id="2147483654" r:id="R20508e3b061c4341"/>
    <p:sldLayoutId xmlns:r="http://schemas.openxmlformats.org/officeDocument/2006/relationships" id="2147483655" r:id="R49f255f5e32c4a9c"/>
    <p:sldLayoutId xmlns:r="http://schemas.openxmlformats.org/officeDocument/2006/relationships" id="2147483656" r:id="R517166da450d4cf4"/>
    <p:sldLayoutId xmlns:r="http://schemas.openxmlformats.org/officeDocument/2006/relationships" id="2147483657" r:id="Rcfac1e6c10fa4ee0"/>
    <p:sldLayoutId xmlns:r="http://schemas.openxmlformats.org/officeDocument/2006/relationships" id="2147483658" r:id="R7121814530e04b26"/>
    <p:sldLayoutId xmlns:r="http://schemas.openxmlformats.org/officeDocument/2006/relationships" id="2147483659" r:id="R6a4cd1a96a3b4d7b"/>
    <p:sldLayoutId xmlns:r="http://schemas.openxmlformats.org/officeDocument/2006/relationships" id="2147483660" r:id="Raf7dd296788b45ae"/>
    <p:sldLayoutId xmlns:r="http://schemas.openxmlformats.org/officeDocument/2006/relationships" id="2147483661" r:id="R0310785c4d8d4bd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ef04729cd794043"/>
    <p:sldLayoutId xmlns:r="http://schemas.openxmlformats.org/officeDocument/2006/relationships" id="2147483664" r:id="R9b441091f0784ad4"/>
    <p:sldLayoutId xmlns:r="http://schemas.openxmlformats.org/officeDocument/2006/relationships" id="2147483665" r:id="Ra31a810f1a6c461b"/>
    <p:sldLayoutId xmlns:r="http://schemas.openxmlformats.org/officeDocument/2006/relationships" id="2147483666" r:id="R11ca93aa84f047c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d60c338f54500" /><Relationship Type="http://schemas.openxmlformats.org/officeDocument/2006/relationships/notesSlide" Target="/ppt/notesSlides/notesSlide1.xml" Id="R1bbd31874874479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4bda0781c6f4bf1" /><Relationship Type="http://schemas.openxmlformats.org/officeDocument/2006/relationships/notesSlide" Target="/ppt/notesSlides/notesSlide10.xml" Id="R916d8760c772461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13dce414d6746af" /><Relationship Type="http://schemas.openxmlformats.org/officeDocument/2006/relationships/hyperlink" Target="https://www.eduqas.co.uk/media/w42hvhgp/eduqas-gcse-rs-spec-full-from-2016-e-1109.pdf" TargetMode="External" Id="Rad5fbc1bd1b247ca" /><Relationship Type="http://schemas.openxmlformats.org/officeDocument/2006/relationships/hyperlink" Target="https://www.eduqas.co.uk/media/jj5ottgk/wjec-eduqas-gcse-9-1-religious-studies-a-guidance-for-teaching.pdf" TargetMode="External" Id="Rf3e72a1047a44a0c" /><Relationship Type="http://schemas.openxmlformats.org/officeDocument/2006/relationships/hyperlink" Target="https://www.eduqas.co.uk/media/5dtfofos/how-to-mark-a-d-question-2025_.pdf" TargetMode="External" Id="R50f1c846aa304827" /><Relationship Type="http://schemas.openxmlformats.org/officeDocument/2006/relationships/hyperlink" Target="https://www.eduqas.co.uk/media/xvef2xv0/eduqas-gcse-religious-studies-s25.pdf" TargetMode="External" Id="R470c2bb05fb94544" /><Relationship Type="http://schemas.openxmlformats.org/officeDocument/2006/relationships/hyperlink" Target="https://www.eduqas.co.uk/media/uthpu5yd/eduqas-gcse-religious-studies-route-a-s24-e-final-report.pdf" TargetMode="External" Id="R11951d8b4122426b" /><Relationship Type="http://schemas.openxmlformats.org/officeDocument/2006/relationships/hyperlink" Target="https://www.eduqas.co.uk/media/d2jlqa33/eduqas-gcse-rs-route-a-fc-sc-report-s23-e.pdf" TargetMode="External" Id="Rebe2738583ad4070" /><Relationship Type="http://schemas.openxmlformats.org/officeDocument/2006/relationships/notesSlide" Target="/ppt/notesSlides/notesSlide11.xml" Id="Reec63fce31d5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cdfdda944ff4841" /><Relationship Type="http://schemas.openxmlformats.org/officeDocument/2006/relationships/notesSlide" Target="/ppt/notesSlides/notesSlide2.xml" Id="Rf53324e893dc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1d215f0140564c80" /><Relationship Type="http://schemas.openxmlformats.org/officeDocument/2006/relationships/notesSlide" Target="/ppt/notesSlides/notesSlide3.xml" Id="Rcabb362dc76a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d978d59bf4d4b4e" /><Relationship Type="http://schemas.openxmlformats.org/officeDocument/2006/relationships/notesSlide" Target="/ppt/notesSlides/notesSlide4.xml" Id="R3b933beace77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c7bfd0229af4780" /><Relationship Type="http://schemas.openxmlformats.org/officeDocument/2006/relationships/notesSlide" Target="/ppt/notesSlides/notesSlide5.xml" Id="R4baaa30373ae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9e1164e0c2964c70" /><Relationship Type="http://schemas.openxmlformats.org/officeDocument/2006/relationships/notesSlide" Target="/ppt/notesSlides/notesSlide6.xml" Id="Ra4ed6f8e8fa4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dd093c9b09747f8" /><Relationship Type="http://schemas.openxmlformats.org/officeDocument/2006/relationships/notesSlide" Target="/ppt/notesSlides/notesSlide7.xml" Id="Rb24c014031ed4d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ae5518187147cd" /><Relationship Type="http://schemas.openxmlformats.org/officeDocument/2006/relationships/notesSlide" Target="/ppt/notesSlides/notesSlide8.xml" Id="Rff2912f3c716466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72c969e439446d0" /><Relationship Type="http://schemas.openxmlformats.org/officeDocument/2006/relationships/notesSlide" Target="/ppt/notesSlides/notesSlide9.xml" Id="Rc9ab7aef4744436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0B429A2-7782-499C-8A3E-A431BCCD0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11E94D4-0962-4368-A92E-0681B49B7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Mock Three
Diagnostic Feedback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Where does a good response stop becoming a strong one?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3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d5fbc1bd1b247c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3e72a1047a44a0c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0f1c846aa304827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70c2bb05fb94544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1951d8b4122426b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be2738583ad4070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Mock Three
Diagnostic Feedback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Where does a good response stop becoming a strong one?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question that requires the same thinking move in a different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Answer Autopsy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Circle the strongest sentence.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Box the first loss of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one ‘Next time, I will…’ repair rule.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Choose one high-leverage limiter.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exact question as the standard.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Diagnose AO content and SPaG separately.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repair rule visible in writing.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Remove one sentence without weakening the reasoning.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nonymised answer with one limiter and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Anonymised answer with one limiter and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Competent: gives an accurate reason and supporting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Stronger: explains how the evidence answers the exact wording.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Competent: gives a counterargument.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Stronger: tests the counterargument under a clear criterion.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Competent: reaches a conclusion.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Stronger: ranks reasons, qualifies the claim and shows why the ranking follows.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response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response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2026-08-19T21:55:28.7030000Z</dcterms:created>
  <dcterms:modified xsi:type="dcterms:W3CDTF">2026-08-19T21:55:28.7030000Z</dcterms:modified>
</coreProperties>
</file>