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aa2cc2186dc4aee" /><Relationship Type="http://schemas.openxmlformats.org/officeDocument/2006/relationships/extended-properties" Target="/docProps/app.xml" Id="R92c8c58e3a1e4251" /><Relationship Type="http://schemas.openxmlformats.org/officeDocument/2006/relationships/officeDocument" Target="/ppt/presentation.xml" Id="R7b0981ded12a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a7a429ae9470f"/>
    <p:sldMasterId xmlns:r="http://schemas.openxmlformats.org/officeDocument/2006/relationships" id="2147483662" r:id="Rcfcc4fb9cea44b04"/>
  </p:sldMasterIdLst>
  <p:notesMasterIdLst>
    <p:notesMasterId xmlns:r="http://schemas.openxmlformats.org/officeDocument/2006/relationships" r:id="Rd91e3cc64e6f4d1a"/>
  </p:notesMasterIdLst>
  <p:sldIdLst>
    <p:sldId xmlns:r="http://schemas.openxmlformats.org/officeDocument/2006/relationships" id="256" r:id="Rad8b7fd989d4459d"/>
    <p:sldId xmlns:r="http://schemas.openxmlformats.org/officeDocument/2006/relationships" id="257" r:id="R8b43fbc75dfc42a2"/>
    <p:sldId xmlns:r="http://schemas.openxmlformats.org/officeDocument/2006/relationships" id="258" r:id="Rb36ba96d46b34efd"/>
    <p:sldId xmlns:r="http://schemas.openxmlformats.org/officeDocument/2006/relationships" id="259" r:id="R71b3770754a24ccc"/>
    <p:sldId xmlns:r="http://schemas.openxmlformats.org/officeDocument/2006/relationships" id="260" r:id="Rab3b73b6609b4942"/>
    <p:sldId xmlns:r="http://schemas.openxmlformats.org/officeDocument/2006/relationships" id="261" r:id="R361d7df589f74f66"/>
    <p:sldId xmlns:r="http://schemas.openxmlformats.org/officeDocument/2006/relationships" id="262" r:id="R5ec7d9868e724941"/>
    <p:sldId xmlns:r="http://schemas.openxmlformats.org/officeDocument/2006/relationships" id="263" r:id="R829752fe85c74f82"/>
    <p:sldId xmlns:r="http://schemas.openxmlformats.org/officeDocument/2006/relationships" id="264" r:id="R93e6fde6c7da4290"/>
    <p:sldId xmlns:r="http://schemas.openxmlformats.org/officeDocument/2006/relationships" id="265" r:id="R4072b3d0fbc94d45"/>
    <p:sldId xmlns:r="http://schemas.openxmlformats.org/officeDocument/2006/relationships" id="266" r:id="Rcc240a140e9544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cafce68190747f5" /><Relationship Type="http://schemas.openxmlformats.org/officeDocument/2006/relationships/slideMaster" Target="/ppt/slideMasters/slideMaster1.xml" Id="Ra14a7a429ae9470f" /><Relationship Type="http://schemas.openxmlformats.org/officeDocument/2006/relationships/slideMaster" Target="/ppt/slideMasters/slideMaster2.xml" Id="Rcfcc4fb9cea44b04" /><Relationship Type="http://schemas.openxmlformats.org/officeDocument/2006/relationships/notesMaster" Target="/ppt/notesMasters/notesMaster1.xml" Id="Rd91e3cc64e6f4d1a" /><Relationship Type="http://schemas.openxmlformats.org/officeDocument/2006/relationships/presProps" Target="/ppt/presProps.xml" Id="Rd1d9d131301f4a1e" /><Relationship Type="http://schemas.openxmlformats.org/officeDocument/2006/relationships/viewProps" Target="/ppt/viewProps.xml" Id="R6a5a3b33d54a4a9a" /><Relationship Type="http://schemas.openxmlformats.org/officeDocument/2006/relationships/tableStyles" Target="/ppt/tableStyles.xml" Id="R376f09aecd0c48ed" /><Relationship Type="http://schemas.openxmlformats.org/officeDocument/2006/relationships/slide" Target="/ppt/slides/slide1.xml" Id="Rad8b7fd989d4459d" /><Relationship Type="http://schemas.openxmlformats.org/officeDocument/2006/relationships/slide" Target="/ppt/slides/slide2.xml" Id="R8b43fbc75dfc42a2" /><Relationship Type="http://schemas.openxmlformats.org/officeDocument/2006/relationships/slide" Target="/ppt/slides/slide3.xml" Id="Rb36ba96d46b34efd" /><Relationship Type="http://schemas.openxmlformats.org/officeDocument/2006/relationships/slide" Target="/ppt/slides/slide4.xml" Id="R71b3770754a24ccc" /><Relationship Type="http://schemas.openxmlformats.org/officeDocument/2006/relationships/slide" Target="/ppt/slides/slide5.xml" Id="Rab3b73b6609b4942" /><Relationship Type="http://schemas.openxmlformats.org/officeDocument/2006/relationships/slide" Target="/ppt/slides/slide6.xml" Id="R361d7df589f74f66" /><Relationship Type="http://schemas.openxmlformats.org/officeDocument/2006/relationships/slide" Target="/ppt/slides/slide7.xml" Id="R5ec7d9868e724941" /><Relationship Type="http://schemas.openxmlformats.org/officeDocument/2006/relationships/slide" Target="/ppt/slides/slide8.xml" Id="R829752fe85c74f82" /><Relationship Type="http://schemas.openxmlformats.org/officeDocument/2006/relationships/slide" Target="/ppt/slides/slide9.xml" Id="R93e6fde6c7da4290" /><Relationship Type="http://schemas.openxmlformats.org/officeDocument/2006/relationships/slide" Target="/ppt/slides/slide10.xml" Id="R4072b3d0fbc94d45" /><Relationship Type="http://schemas.openxmlformats.org/officeDocument/2006/relationships/slide" Target="/ppt/slides/slide11.xml" Id="Rcc240a140e9544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372bce900a1492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93bc441148b4e49" /><Relationship Type="http://schemas.openxmlformats.org/officeDocument/2006/relationships/notesMaster" Target="/ppt/notesMasters/notesMaster1.xml" Id="Re4304b3d9f5b4ae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a97d61a75034bc4" /><Relationship Type="http://schemas.openxmlformats.org/officeDocument/2006/relationships/notesMaster" Target="/ppt/notesMasters/notesMaster1.xml" Id="Rdb040cdd5dee46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82a6858d4d54522" /><Relationship Type="http://schemas.openxmlformats.org/officeDocument/2006/relationships/notesMaster" Target="/ppt/notesMasters/notesMaster1.xml" Id="R42cc801d134c4c9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b24e799891c4bd2" /><Relationship Type="http://schemas.openxmlformats.org/officeDocument/2006/relationships/notesMaster" Target="/ppt/notesMasters/notesMaster1.xml" Id="Ra44549068e8f4c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5d27d1777b648cc" /><Relationship Type="http://schemas.openxmlformats.org/officeDocument/2006/relationships/notesMaster" Target="/ppt/notesMasters/notesMaster1.xml" Id="R946c6c2f71204bb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5528bf801743db" /><Relationship Type="http://schemas.openxmlformats.org/officeDocument/2006/relationships/notesMaster" Target="/ppt/notesMasters/notesMaster1.xml" Id="Rcb211651507a46e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007ed42abb4339" /><Relationship Type="http://schemas.openxmlformats.org/officeDocument/2006/relationships/notesMaster" Target="/ppt/notesMasters/notesMaster1.xml" Id="Rdcf8119421ea46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6ccf24a15214be9" /><Relationship Type="http://schemas.openxmlformats.org/officeDocument/2006/relationships/notesMaster" Target="/ppt/notesMasters/notesMaster1.xml" Id="R3f5b8909aed144c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9c0318393604646" /><Relationship Type="http://schemas.openxmlformats.org/officeDocument/2006/relationships/notesMaster" Target="/ppt/notesMasters/notesMaster1.xml" Id="R82e59cc4ffea413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ea6c7744870418f" /><Relationship Type="http://schemas.openxmlformats.org/officeDocument/2006/relationships/notesMaster" Target="/ppt/notesMasters/notesMaster1.xml" Id="R28139945d98c462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9024c3872e7436f" /><Relationship Type="http://schemas.openxmlformats.org/officeDocument/2006/relationships/notesMaster" Target="/ppt/notesMasters/notesMaster1.xml" Id="Raacfe63af90c46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https://doi.org/10.1111/j.1467-9280.2008.02127.x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0cadb098e4e2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e97e669b04fa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1efd83d504ba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089a5a5a0463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e1dc8dd574e3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9d5d41b45c04bd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75b76741bd4e1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233e6a155f499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45bdf5511f4d7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700d9fc014d6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ff51ae560417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120641dd24cf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0ff747b8a439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865bdbea646e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96f7ce0184b0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56b9fd63f491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e4575b9944d9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31e17102ca489e" /><Relationship Type="http://schemas.openxmlformats.org/officeDocument/2006/relationships/slideLayout" Target="/ppt/slideLayouts/slideLayout1.xml" Id="R713a75c63c174adf" /><Relationship Type="http://schemas.openxmlformats.org/officeDocument/2006/relationships/slideLayout" Target="/ppt/slideLayouts/slideLayout2.xml" Id="Rfd21f1067f26415f" /><Relationship Type="http://schemas.openxmlformats.org/officeDocument/2006/relationships/slideLayout" Target="/ppt/slideLayouts/slideLayout3.xml" Id="Refd52cfdf94e40dd" /><Relationship Type="http://schemas.openxmlformats.org/officeDocument/2006/relationships/slideLayout" Target="/ppt/slideLayouts/slideLayout4.xml" Id="R4c587a4f86054573" /><Relationship Type="http://schemas.openxmlformats.org/officeDocument/2006/relationships/slideLayout" Target="/ppt/slideLayouts/slideLayout5.xml" Id="R66a078fe0fc54a98" /><Relationship Type="http://schemas.openxmlformats.org/officeDocument/2006/relationships/slideLayout" Target="/ppt/slideLayouts/slideLayout6.xml" Id="R40df95532ef245e5" /><Relationship Type="http://schemas.openxmlformats.org/officeDocument/2006/relationships/slideLayout" Target="/ppt/slideLayouts/slideLayout7.xml" Id="R511f0b1d6d184f7e" /><Relationship Type="http://schemas.openxmlformats.org/officeDocument/2006/relationships/slideLayout" Target="/ppt/slideLayouts/slideLayout8.xml" Id="R7f095fe70df14837" /><Relationship Type="http://schemas.openxmlformats.org/officeDocument/2006/relationships/slideLayout" Target="/ppt/slideLayouts/slideLayout9.xml" Id="Rd335ccbf5c954414" /><Relationship Type="http://schemas.openxmlformats.org/officeDocument/2006/relationships/slideLayout" Target="/ppt/slideLayouts/slideLayout10.xml" Id="R6ba8022cc24d4a90" /><Relationship Type="http://schemas.openxmlformats.org/officeDocument/2006/relationships/slideLayout" Target="/ppt/slideLayouts/slideLayout11.xml" Id="R4ad5064106f64d23" /><Relationship Type="http://schemas.openxmlformats.org/officeDocument/2006/relationships/slideLayout" Target="/ppt/slideLayouts/slideLayout12.xml" Id="R2731ebd4d6014a67" /><Relationship Type="http://schemas.openxmlformats.org/officeDocument/2006/relationships/slideLayout" Target="/ppt/slideLayouts/slideLayout13.xml" Id="R8afdc73ac566460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66491f5be9745fd" /><Relationship Type="http://schemas.openxmlformats.org/officeDocument/2006/relationships/slideLayout" Target="/ppt/slideLayouts/slideLayout14.xml" Id="Rc006837298764b1b" /><Relationship Type="http://schemas.openxmlformats.org/officeDocument/2006/relationships/slideLayout" Target="/ppt/slideLayouts/slideLayout15.xml" Id="Ra8d1d10fdf584be5" /><Relationship Type="http://schemas.openxmlformats.org/officeDocument/2006/relationships/slideLayout" Target="/ppt/slideLayouts/slideLayout16.xml" Id="R9e48491ae045499d" /><Relationship Type="http://schemas.openxmlformats.org/officeDocument/2006/relationships/slideLayout" Target="/ppt/slideLayouts/slideLayout17.xml" Id="R2dd2ca29fc5146c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a75c63c174adf"/>
    <p:sldLayoutId xmlns:r="http://schemas.openxmlformats.org/officeDocument/2006/relationships" id="2147483650" r:id="Rfd21f1067f26415f"/>
    <p:sldLayoutId xmlns:r="http://schemas.openxmlformats.org/officeDocument/2006/relationships" id="2147483651" r:id="Refd52cfdf94e40dd"/>
    <p:sldLayoutId xmlns:r="http://schemas.openxmlformats.org/officeDocument/2006/relationships" id="2147483652" r:id="R4c587a4f86054573"/>
    <p:sldLayoutId xmlns:r="http://schemas.openxmlformats.org/officeDocument/2006/relationships" id="2147483653" r:id="R66a078fe0fc54a98"/>
    <p:sldLayoutId xmlns:r="http://schemas.openxmlformats.org/officeDocument/2006/relationships" id="2147483654" r:id="R40df95532ef245e5"/>
    <p:sldLayoutId xmlns:r="http://schemas.openxmlformats.org/officeDocument/2006/relationships" id="2147483655" r:id="R511f0b1d6d184f7e"/>
    <p:sldLayoutId xmlns:r="http://schemas.openxmlformats.org/officeDocument/2006/relationships" id="2147483656" r:id="R7f095fe70df14837"/>
    <p:sldLayoutId xmlns:r="http://schemas.openxmlformats.org/officeDocument/2006/relationships" id="2147483657" r:id="Rd335ccbf5c954414"/>
    <p:sldLayoutId xmlns:r="http://schemas.openxmlformats.org/officeDocument/2006/relationships" id="2147483658" r:id="R6ba8022cc24d4a90"/>
    <p:sldLayoutId xmlns:r="http://schemas.openxmlformats.org/officeDocument/2006/relationships" id="2147483659" r:id="R4ad5064106f64d23"/>
    <p:sldLayoutId xmlns:r="http://schemas.openxmlformats.org/officeDocument/2006/relationships" id="2147483660" r:id="R2731ebd4d6014a67"/>
    <p:sldLayoutId xmlns:r="http://schemas.openxmlformats.org/officeDocument/2006/relationships" id="2147483661" r:id="R8afdc73ac566460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006837298764b1b"/>
    <p:sldLayoutId xmlns:r="http://schemas.openxmlformats.org/officeDocument/2006/relationships" id="2147483664" r:id="Ra8d1d10fdf584be5"/>
    <p:sldLayoutId xmlns:r="http://schemas.openxmlformats.org/officeDocument/2006/relationships" id="2147483665" r:id="R9e48491ae045499d"/>
    <p:sldLayoutId xmlns:r="http://schemas.openxmlformats.org/officeDocument/2006/relationships" id="2147483666" r:id="R2dd2ca29fc5146c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79409da244b7" /><Relationship Type="http://schemas.openxmlformats.org/officeDocument/2006/relationships/notesSlide" Target="/ppt/notesSlides/notesSlide1.xml" Id="Rff2965457f864c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45c178b428e4b2a" /><Relationship Type="http://schemas.openxmlformats.org/officeDocument/2006/relationships/notesSlide" Target="/ppt/notesSlides/notesSlide10.xml" Id="R860399c84ead431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e454a02fc4f4e73" /><Relationship Type="http://schemas.openxmlformats.org/officeDocument/2006/relationships/hyperlink" Target="https://www.eduqas.co.uk/media/w42hvhgp/eduqas-gcse-rs-spec-full-from-2016-e-1109.pdf" TargetMode="External" Id="R807cc65babb3464b" /><Relationship Type="http://schemas.openxmlformats.org/officeDocument/2006/relationships/hyperlink" Target="https://doi.org/10.1037/a0019902" TargetMode="External" Id="Rc915e934ae9840c9" /><Relationship Type="http://schemas.openxmlformats.org/officeDocument/2006/relationships/hyperlink" Target="https://doi.org/10.1111/j.1467-9280.2008.02127.x" TargetMode="External" Id="R446cd89078324819" /><Relationship Type="http://schemas.openxmlformats.org/officeDocument/2006/relationships/hyperlink" Target="https://doi.org/10.1177/1529100612453266" TargetMode="External" Id="R3fea80effdc5461e" /><Relationship Type="http://schemas.openxmlformats.org/officeDocument/2006/relationships/hyperlink" Target="https://www.eduqas.co.uk/media/xvef2xv0/eduqas-gcse-religious-studies-s25.pdf" TargetMode="External" Id="R4d5e0a0a1fc84412" /><Relationship Type="http://schemas.openxmlformats.org/officeDocument/2006/relationships/notesSlide" Target="/ppt/notesSlides/notesSlide11.xml" Id="R95c62e9641d4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ca09d18cb334832" /><Relationship Type="http://schemas.openxmlformats.org/officeDocument/2006/relationships/notesSlide" Target="/ppt/notesSlides/notesSlide2.xml" Id="Rc3f70aa891ae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417f9a2d53274d16" /><Relationship Type="http://schemas.openxmlformats.org/officeDocument/2006/relationships/notesSlide" Target="/ppt/notesSlides/notesSlide3.xml" Id="Rd154871f4e97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327848ca6174954" /><Relationship Type="http://schemas.openxmlformats.org/officeDocument/2006/relationships/notesSlide" Target="/ppt/notesSlides/notesSlide4.xml" Id="R59b10a1221bd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bffabc3e519404b" /><Relationship Type="http://schemas.openxmlformats.org/officeDocument/2006/relationships/notesSlide" Target="/ppt/notesSlides/notesSlide5.xml" Id="R050a74147596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fb6d60d40284f1f" /><Relationship Type="http://schemas.openxmlformats.org/officeDocument/2006/relationships/notesSlide" Target="/ppt/notesSlides/notesSlide6.xml" Id="R59b95ac0e03a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d94428b495147ac" /><Relationship Type="http://schemas.openxmlformats.org/officeDocument/2006/relationships/notesSlide" Target="/ppt/notesSlides/notesSlide7.xml" Id="R9d636e514d0a406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0b5c684e6b54ef4" /><Relationship Type="http://schemas.openxmlformats.org/officeDocument/2006/relationships/notesSlide" Target="/ppt/notesSlides/notesSlide8.xml" Id="R7db078cff72a4f9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b08b5a66e4b4d4b" /><Relationship Type="http://schemas.openxmlformats.org/officeDocument/2006/relationships/notesSlide" Target="/ppt/notesSlides/notesSlide9.xml" Id="R6d0b257216bd402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3E702DB-D686-481B-A512-1C3EADAEC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5E38595-281C-4227-B2A7-6E56B4375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Practice for Transfer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does practising more sometimes change less?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2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· TECHNIQUE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Command-word cards and response fragments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two colours of pen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mixed-practice prompts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5–7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Exam Walkthrough [Slides 4–8]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stems [Slides 4–8]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07cc65babb3464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Journal of Experimental Psychology: Learning, Memory, and Cognition.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915e934ae9840c9"/>
              </a:rPr>
              <a:t>Repeated Testing Produces Superior Transfer</a:t>
            </a:r>
            <a:r>
              <a:t>. Butler, 2010.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Science.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6cd89078324819"/>
              </a:rPr>
              <a:t>Learning Concepts and Categories: Is Spacing the Enemy of Induction?</a:t>
            </a:r>
            <a:r>
              <a:t>. Kornell and Bjork, 2008.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Science in the Public Interest.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fea80effdc5461e"/>
              </a:rPr>
              <a:t>Improving Students’ Learning With Effective Learning Techniques</a:t>
            </a:r>
            <a:r>
              <a:t>. Dunlosky et al., 2013.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d5e0a0a1fc84412"/>
              </a:rPr>
              <a:t>GCSE Religious Studies Summer 2025 Examiner Report</a:t>
            </a:r>
            <a:r>
              <a:t>. Summer 2025.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Practice for Transfer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mixed practice tests selection.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command word a response fulfils.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rehearsed answers transfer to changed questions.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describe, explain and discuss.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Give one visible feature of each command.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the pair you most often blur.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does practising more sometimes change less?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2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Practice for Transfer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Repeated testing can improve later application when new questions share underlying ideas.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Mixed practice interrupts the cue that comes from doing the same kind of problem repeatedly.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learner must decide what knowledge and method the new demand requires.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changed question is therefore not an inconvenience; it is the test of usable knowledge.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 should vary topic, command word and time pressure while keeping feedback accurate.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Same Topic, New Demand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Explain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Build a connected account of why or how.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evidence to develop the explanation.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final balance of competing reasons is required.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Rewrite one topic prompt twice so that it genuinely tests two different command words.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Discuss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Analyse more than one serious line of reasoning.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Weigh strengths under explicit criteria.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and qualified judgement.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Command Words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describe</a:t>
            </a:r>
            <a:r>
              <a:t> — state accurate features without extended reasons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— connect a claim to why or how it is true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compare</a:t>
            </a:r>
            <a:r>
              <a:t> — identify meaningful similarities and differences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discuss</a:t>
            </a:r>
            <a:r>
              <a:t> — analyse competing reasons and reach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Match four response fragments to the command they fulfil and defend the least obvious match.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ur command-word cards linked to visible writing moves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command-word cards linked to visible writing moves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Command Switch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a) Answer in two sentences; b) switch the command but keep the topic; c) make the new behaviour visible.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merely add more content.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Change the relationship between claim, evidence and judgement.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Underline the sentence that proves the command has changed.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deceptive fragment that contains accurate knowledge but fulfils the wrong command.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One topic branching into describe, explain and discuss responses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topic branching into describe, explain and discuss responses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Rehearsed Answer Trap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Examiner reports warn that rehearsed material can fail when it is not shaped to the exact question.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memorised paragraph is raw material, not a complete response.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Select only the knowledge that advances the present line of reasoning.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Relevance is visible when each sentence can answer: Why is this here?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Memorised paragraph being cut and reshaped around a new ques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Memorised paragraph being cut and reshaped around a new question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Mixed Practice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Change the writing behaviour, not only the length.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Select evidence that serves the precise demand.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interpretation visible after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judgement only where the command requires it.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three short responses on one topic, each using a different command word.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Blocked repetition can hide weak selection.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response may be accurate and still answer the wrong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Transfer improves when practice varies and feedback remains specific.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can you tell whether practice is producing flexible knowledge?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knowledge bank feeding three differently shaped response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knowledge bank feeding three differently shaped responses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2026-08-19T20:11:19.5360000Z</dcterms:created>
  <dcterms:modified xsi:type="dcterms:W3CDTF">2026-08-19T20:11:19.5360000Z</dcterms:modified>
</coreProperties>
</file>