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908e249a3114c68" /><Relationship Type="http://schemas.openxmlformats.org/officeDocument/2006/relationships/extended-properties" Target="/docProps/app.xml" Id="R6d118b9cb9f14f79" /><Relationship Type="http://schemas.openxmlformats.org/officeDocument/2006/relationships/officeDocument" Target="/ppt/presentation.xml" Id="R38c313cd9d7a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e976eb56e4b5b"/>
    <p:sldMasterId xmlns:r="http://schemas.openxmlformats.org/officeDocument/2006/relationships" id="2147483662" r:id="Rb272471b850647d6"/>
  </p:sldMasterIdLst>
  <p:notesMasterIdLst>
    <p:notesMasterId xmlns:r="http://schemas.openxmlformats.org/officeDocument/2006/relationships" r:id="Rf7aa767583764210"/>
  </p:notesMasterIdLst>
  <p:sldIdLst>
    <p:sldId xmlns:r="http://schemas.openxmlformats.org/officeDocument/2006/relationships" id="256" r:id="R53b862ef648841f2"/>
    <p:sldId xmlns:r="http://schemas.openxmlformats.org/officeDocument/2006/relationships" id="257" r:id="R6ea651da88354dc7"/>
    <p:sldId xmlns:r="http://schemas.openxmlformats.org/officeDocument/2006/relationships" id="258" r:id="R3d3658f5fa424b96"/>
    <p:sldId xmlns:r="http://schemas.openxmlformats.org/officeDocument/2006/relationships" id="259" r:id="R5bffbb1e2a5b4eba"/>
    <p:sldId xmlns:r="http://schemas.openxmlformats.org/officeDocument/2006/relationships" id="260" r:id="Ra0b254a07cb34854"/>
    <p:sldId xmlns:r="http://schemas.openxmlformats.org/officeDocument/2006/relationships" id="261" r:id="R5f18e1efe08345ff"/>
    <p:sldId xmlns:r="http://schemas.openxmlformats.org/officeDocument/2006/relationships" id="262" r:id="Rb7f807858f0946dc"/>
    <p:sldId xmlns:r="http://schemas.openxmlformats.org/officeDocument/2006/relationships" id="263" r:id="Rbfd066426ee343f8"/>
    <p:sldId xmlns:r="http://schemas.openxmlformats.org/officeDocument/2006/relationships" id="264" r:id="Rb1c1efe9893a46a5"/>
    <p:sldId xmlns:r="http://schemas.openxmlformats.org/officeDocument/2006/relationships" id="265" r:id="Rd399ff9f6e9344af"/>
    <p:sldId xmlns:r="http://schemas.openxmlformats.org/officeDocument/2006/relationships" id="266" r:id="R19d13791f6f248e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171ee2565dc47a4" /><Relationship Type="http://schemas.openxmlformats.org/officeDocument/2006/relationships/slideMaster" Target="/ppt/slideMasters/slideMaster1.xml" Id="Refce976eb56e4b5b" /><Relationship Type="http://schemas.openxmlformats.org/officeDocument/2006/relationships/slideMaster" Target="/ppt/slideMasters/slideMaster2.xml" Id="Rb272471b850647d6" /><Relationship Type="http://schemas.openxmlformats.org/officeDocument/2006/relationships/notesMaster" Target="/ppt/notesMasters/notesMaster1.xml" Id="Rf7aa767583764210" /><Relationship Type="http://schemas.openxmlformats.org/officeDocument/2006/relationships/presProps" Target="/ppt/presProps.xml" Id="R5212ef606d3344d9" /><Relationship Type="http://schemas.openxmlformats.org/officeDocument/2006/relationships/viewProps" Target="/ppt/viewProps.xml" Id="R2888139274e94546" /><Relationship Type="http://schemas.openxmlformats.org/officeDocument/2006/relationships/tableStyles" Target="/ppt/tableStyles.xml" Id="R8c52f89be40d4645" /><Relationship Type="http://schemas.openxmlformats.org/officeDocument/2006/relationships/slide" Target="/ppt/slides/slide1.xml" Id="R53b862ef648841f2" /><Relationship Type="http://schemas.openxmlformats.org/officeDocument/2006/relationships/slide" Target="/ppt/slides/slide2.xml" Id="R6ea651da88354dc7" /><Relationship Type="http://schemas.openxmlformats.org/officeDocument/2006/relationships/slide" Target="/ppt/slides/slide3.xml" Id="R3d3658f5fa424b96" /><Relationship Type="http://schemas.openxmlformats.org/officeDocument/2006/relationships/slide" Target="/ppt/slides/slide4.xml" Id="R5bffbb1e2a5b4eba" /><Relationship Type="http://schemas.openxmlformats.org/officeDocument/2006/relationships/slide" Target="/ppt/slides/slide5.xml" Id="Ra0b254a07cb34854" /><Relationship Type="http://schemas.openxmlformats.org/officeDocument/2006/relationships/slide" Target="/ppt/slides/slide6.xml" Id="R5f18e1efe08345ff" /><Relationship Type="http://schemas.openxmlformats.org/officeDocument/2006/relationships/slide" Target="/ppt/slides/slide7.xml" Id="Rb7f807858f0946dc" /><Relationship Type="http://schemas.openxmlformats.org/officeDocument/2006/relationships/slide" Target="/ppt/slides/slide8.xml" Id="Rbfd066426ee343f8" /><Relationship Type="http://schemas.openxmlformats.org/officeDocument/2006/relationships/slide" Target="/ppt/slides/slide9.xml" Id="Rb1c1efe9893a46a5" /><Relationship Type="http://schemas.openxmlformats.org/officeDocument/2006/relationships/slide" Target="/ppt/slides/slide10.xml" Id="Rd399ff9f6e9344af" /><Relationship Type="http://schemas.openxmlformats.org/officeDocument/2006/relationships/slide" Target="/ppt/slides/slide11.xml" Id="R19d13791f6f248e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1ff107964e04ba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16c6522fe040dc" /><Relationship Type="http://schemas.openxmlformats.org/officeDocument/2006/relationships/notesMaster" Target="/ppt/notesMasters/notesMaster1.xml" Id="R85e6367c1a3b442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2fe3b772487451d" /><Relationship Type="http://schemas.openxmlformats.org/officeDocument/2006/relationships/notesMaster" Target="/ppt/notesMasters/notesMaster1.xml" Id="R7c2ceb5b839e494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f6f9e7300c74bbc" /><Relationship Type="http://schemas.openxmlformats.org/officeDocument/2006/relationships/notesMaster" Target="/ppt/notesMasters/notesMaster1.xml" Id="R870b643e8cdb407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9c96cf5a9724bb4" /><Relationship Type="http://schemas.openxmlformats.org/officeDocument/2006/relationships/notesMaster" Target="/ppt/notesMasters/notesMaster1.xml" Id="R27d2eb7ede724b4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085b3f370284dac" /><Relationship Type="http://schemas.openxmlformats.org/officeDocument/2006/relationships/notesMaster" Target="/ppt/notesMasters/notesMaster1.xml" Id="R1e7219c67fde403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8b00924277a47dd" /><Relationship Type="http://schemas.openxmlformats.org/officeDocument/2006/relationships/notesMaster" Target="/ppt/notesMasters/notesMaster1.xml" Id="Rda1d3ddb8a364d1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c06361e8543498b" /><Relationship Type="http://schemas.openxmlformats.org/officeDocument/2006/relationships/notesMaster" Target="/ppt/notesMasters/notesMaster1.xml" Id="Rd8556d7b91b94d2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779c82de5ae4bc6" /><Relationship Type="http://schemas.openxmlformats.org/officeDocument/2006/relationships/notesMaster" Target="/ppt/notesMasters/notesMaster1.xml" Id="R8efbcf8db7504c2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675fa72b80448ae" /><Relationship Type="http://schemas.openxmlformats.org/officeDocument/2006/relationships/notesMaster" Target="/ppt/notesMasters/notesMaster1.xml" Id="Ra18cf59343ae45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4708557fd624fc8" /><Relationship Type="http://schemas.openxmlformats.org/officeDocument/2006/relationships/notesMaster" Target="/ppt/notesMasters/notesMaster1.xml" Id="R6d0320f56b6a4e3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bb8d8235fa54791" /><Relationship Type="http://schemas.openxmlformats.org/officeDocument/2006/relationships/notesMaster" Target="/ppt/notesMasters/notesMaster1.xml" Id="R7d0015d73b4f4fa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e9b1b52aa4cf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b22891b8b4eb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42cbe43c4414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13db96e74406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bcfb516044d9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e354af868974f0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9952cd8e04e4d1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f5483353c5c442a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78ce4f3d800466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2eeddfe1944b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89ec517e6478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693e312154af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ae1d06969480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4709f6c474cc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8eb59a46b486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5dc7319a046f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38eb2d081467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ac0143009947b7" /><Relationship Type="http://schemas.openxmlformats.org/officeDocument/2006/relationships/slideLayout" Target="/ppt/slideLayouts/slideLayout1.xml" Id="R34c3c5d365074f61" /><Relationship Type="http://schemas.openxmlformats.org/officeDocument/2006/relationships/slideLayout" Target="/ppt/slideLayouts/slideLayout2.xml" Id="Rc39f53664e3e4d31" /><Relationship Type="http://schemas.openxmlformats.org/officeDocument/2006/relationships/slideLayout" Target="/ppt/slideLayouts/slideLayout3.xml" Id="Re8ae0886340b4960" /><Relationship Type="http://schemas.openxmlformats.org/officeDocument/2006/relationships/slideLayout" Target="/ppt/slideLayouts/slideLayout4.xml" Id="R69e261d860644aba" /><Relationship Type="http://schemas.openxmlformats.org/officeDocument/2006/relationships/slideLayout" Target="/ppt/slideLayouts/slideLayout5.xml" Id="R16919a08e87444e5" /><Relationship Type="http://schemas.openxmlformats.org/officeDocument/2006/relationships/slideLayout" Target="/ppt/slideLayouts/slideLayout6.xml" Id="R0d96b9bfd71b4163" /><Relationship Type="http://schemas.openxmlformats.org/officeDocument/2006/relationships/slideLayout" Target="/ppt/slideLayouts/slideLayout7.xml" Id="Rc3d034a71ec943fd" /><Relationship Type="http://schemas.openxmlformats.org/officeDocument/2006/relationships/slideLayout" Target="/ppt/slideLayouts/slideLayout8.xml" Id="R126be561542d4b9c" /><Relationship Type="http://schemas.openxmlformats.org/officeDocument/2006/relationships/slideLayout" Target="/ppt/slideLayouts/slideLayout9.xml" Id="R8d205a55dccb4f37" /><Relationship Type="http://schemas.openxmlformats.org/officeDocument/2006/relationships/slideLayout" Target="/ppt/slideLayouts/slideLayout10.xml" Id="R35efdb3c49db4bcf" /><Relationship Type="http://schemas.openxmlformats.org/officeDocument/2006/relationships/slideLayout" Target="/ppt/slideLayouts/slideLayout11.xml" Id="R731562f3b6194f63" /><Relationship Type="http://schemas.openxmlformats.org/officeDocument/2006/relationships/slideLayout" Target="/ppt/slideLayouts/slideLayout12.xml" Id="R36979742dcc04622" /><Relationship Type="http://schemas.openxmlformats.org/officeDocument/2006/relationships/slideLayout" Target="/ppt/slideLayouts/slideLayout13.xml" Id="Rf5cc173d69e04dd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240fdc937fab49ea" /><Relationship Type="http://schemas.openxmlformats.org/officeDocument/2006/relationships/slideLayout" Target="/ppt/slideLayouts/slideLayout14.xml" Id="R0a049298c9ff44fc" /><Relationship Type="http://schemas.openxmlformats.org/officeDocument/2006/relationships/slideLayout" Target="/ppt/slideLayouts/slideLayout15.xml" Id="R4b8d2c8050ac4c5a" /><Relationship Type="http://schemas.openxmlformats.org/officeDocument/2006/relationships/slideLayout" Target="/ppt/slideLayouts/slideLayout16.xml" Id="R61e7497c13e44241" /><Relationship Type="http://schemas.openxmlformats.org/officeDocument/2006/relationships/slideLayout" Target="/ppt/slideLayouts/slideLayout17.xml" Id="Rbc859e202d064d1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3c5d365074f61"/>
    <p:sldLayoutId xmlns:r="http://schemas.openxmlformats.org/officeDocument/2006/relationships" id="2147483650" r:id="Rc39f53664e3e4d31"/>
    <p:sldLayoutId xmlns:r="http://schemas.openxmlformats.org/officeDocument/2006/relationships" id="2147483651" r:id="Re8ae0886340b4960"/>
    <p:sldLayoutId xmlns:r="http://schemas.openxmlformats.org/officeDocument/2006/relationships" id="2147483652" r:id="R69e261d860644aba"/>
    <p:sldLayoutId xmlns:r="http://schemas.openxmlformats.org/officeDocument/2006/relationships" id="2147483653" r:id="R16919a08e87444e5"/>
    <p:sldLayoutId xmlns:r="http://schemas.openxmlformats.org/officeDocument/2006/relationships" id="2147483654" r:id="R0d96b9bfd71b4163"/>
    <p:sldLayoutId xmlns:r="http://schemas.openxmlformats.org/officeDocument/2006/relationships" id="2147483655" r:id="Rc3d034a71ec943fd"/>
    <p:sldLayoutId xmlns:r="http://schemas.openxmlformats.org/officeDocument/2006/relationships" id="2147483656" r:id="R126be561542d4b9c"/>
    <p:sldLayoutId xmlns:r="http://schemas.openxmlformats.org/officeDocument/2006/relationships" id="2147483657" r:id="R8d205a55dccb4f37"/>
    <p:sldLayoutId xmlns:r="http://schemas.openxmlformats.org/officeDocument/2006/relationships" id="2147483658" r:id="R35efdb3c49db4bcf"/>
    <p:sldLayoutId xmlns:r="http://schemas.openxmlformats.org/officeDocument/2006/relationships" id="2147483659" r:id="R731562f3b6194f63"/>
    <p:sldLayoutId xmlns:r="http://schemas.openxmlformats.org/officeDocument/2006/relationships" id="2147483660" r:id="R36979742dcc04622"/>
    <p:sldLayoutId xmlns:r="http://schemas.openxmlformats.org/officeDocument/2006/relationships" id="2147483661" r:id="Rf5cc173d69e04dd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a049298c9ff44fc"/>
    <p:sldLayoutId xmlns:r="http://schemas.openxmlformats.org/officeDocument/2006/relationships" id="2147483664" r:id="R4b8d2c8050ac4c5a"/>
    <p:sldLayoutId xmlns:r="http://schemas.openxmlformats.org/officeDocument/2006/relationships" id="2147483665" r:id="R61e7497c13e44241"/>
    <p:sldLayoutId xmlns:r="http://schemas.openxmlformats.org/officeDocument/2006/relationships" id="2147483666" r:id="Rbc859e202d064d1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94f8973f54f26" /><Relationship Type="http://schemas.openxmlformats.org/officeDocument/2006/relationships/notesSlide" Target="/ppt/notesSlides/notesSlide1.xml" Id="Rb5f7161ab0994ff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2886c9a17ce4d2b" /><Relationship Type="http://schemas.openxmlformats.org/officeDocument/2006/relationships/notesSlide" Target="/ppt/notesSlides/notesSlide10.xml" Id="R07d99ee8c55e462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fc0dea9acdb4509" /><Relationship Type="http://schemas.openxmlformats.org/officeDocument/2006/relationships/hyperlink" Target="https://www.eduqas.co.uk/media/w42hvhgp/eduqas-gcse-rs-spec-full-from-2016-e-1109.pdf" TargetMode="External" Id="R15a83b27725a461c" /><Relationship Type="http://schemas.openxmlformats.org/officeDocument/2006/relationships/hyperlink" Target="https://www.eduqas.co.uk/media/jj5ottgk/wjec-eduqas-gcse-9-1-religious-studies-a-guidance-for-teaching.pdf" TargetMode="External" Id="Rb88a5f5b1bcf4030" /><Relationship Type="http://schemas.openxmlformats.org/officeDocument/2006/relationships/hyperlink" Target="https://www.eduqas.co.uk/media/5dtfofos/how-to-mark-a-d-question-2025_.pdf" TargetMode="External" Id="R65cd3ddb013844df" /><Relationship Type="http://schemas.openxmlformats.org/officeDocument/2006/relationships/hyperlink" Target="https://www.eduqas.co.uk/media/xvef2xv0/eduqas-gcse-religious-studies-s25.pdf" TargetMode="External" Id="Red2207d5360e4c5d" /><Relationship Type="http://schemas.openxmlformats.org/officeDocument/2006/relationships/hyperlink" Target="https://www.eduqas.co.uk/media/uthpu5yd/eduqas-gcse-religious-studies-route-a-s24-e-final-report.pdf" TargetMode="External" Id="R19410829d3c64928" /><Relationship Type="http://schemas.openxmlformats.org/officeDocument/2006/relationships/hyperlink" Target="https://www.eduqas.co.uk/media/d2jlqa33/eduqas-gcse-rs-route-a-fc-sc-report-s23-e.pdf" TargetMode="External" Id="Rd635a684acde4551" /><Relationship Type="http://schemas.openxmlformats.org/officeDocument/2006/relationships/notesSlide" Target="/ppt/notesSlides/notesSlide11.xml" Id="R4e3685d3a939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63b4ca261f844eb" /><Relationship Type="http://schemas.openxmlformats.org/officeDocument/2006/relationships/notesSlide" Target="/ppt/notesSlides/notesSlide2.xml" Id="Rd5df644056be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573ba510b4084398" /><Relationship Type="http://schemas.openxmlformats.org/officeDocument/2006/relationships/notesSlide" Target="/ppt/notesSlides/notesSlide3.xml" Id="R96c235e8e9d1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1f5c6714e0a4926" /><Relationship Type="http://schemas.openxmlformats.org/officeDocument/2006/relationships/notesSlide" Target="/ppt/notesSlides/notesSlide4.xml" Id="R6296f958f45e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b0ab5ea884434609" /><Relationship Type="http://schemas.openxmlformats.org/officeDocument/2006/relationships/notesSlide" Target="/ppt/notesSlides/notesSlide5.xml" Id="Rea621ca5ea3d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74d769269bf44f20" /><Relationship Type="http://schemas.openxmlformats.org/officeDocument/2006/relationships/notesSlide" Target="/ppt/notesSlides/notesSlide6.xml" Id="R58899f6a42f0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3ca2f130a634cff" /><Relationship Type="http://schemas.openxmlformats.org/officeDocument/2006/relationships/notesSlide" Target="/ppt/notesSlides/notesSlide7.xml" Id="Rcebf966953ee434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1693ab7f36e4013" /><Relationship Type="http://schemas.openxmlformats.org/officeDocument/2006/relationships/notesSlide" Target="/ppt/notesSlides/notesSlide8.xml" Id="R409276aff041452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4ca6baebdca47c7" /><Relationship Type="http://schemas.openxmlformats.org/officeDocument/2006/relationships/notesSlide" Target="/ppt/notesSlides/notesSlide9.xml" Id="R0ce61175dd7f4b3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16EE112-E224-4D90-87BD-C1FFAFC86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4095A9E5-1AF2-4A45-BA2F-D50F8A3EB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Mock Two
Diagnostic Feedback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limiter travelled across more than one mock paper?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MOCK SERIES 2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2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2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5a83b27725a461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88a5f5b1bcf4030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5cd3ddb013844df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d2207d5360e4c5d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9410829d3c64928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635a684acde4551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Mock Two
Diagnostic Feedback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Which limiter travelled across more than one mock paper?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fresh parallel question from the weakest mock component.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Evidence Before Advice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question wording as the standard.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Select one high-leverage limiter, not every imperfection.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knowledge, execution and SPaG diagnoses.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a rule that describes visible behaviour in the next answer.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one apparently strong sentence that does not earn its place.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Circle the strongest sentence.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Box the first loss of control.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one ‘Next time, I will…’ repair rule.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2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diagnosis: ‘I need more detail.’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 rule: names the exact missing behaviour and where it belongs.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diagnosis: ‘I ran out of time.’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 rule: identifies the choice or writing move that consumed the time.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response: copies the teacher’s correction into the old answer.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 response: applies the rule independently to changed material.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this repair should transfer to a different topic.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arked response beside a concise rewritten section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Marked response beside a concise rewritten section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2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2026-08-19T21:55:24.1880000Z</dcterms:created>
  <dcterms:modified xsi:type="dcterms:W3CDTF">2026-08-19T21:55:24.1880000Z</dcterms:modified>
</coreProperties>
</file>