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366148f3a964ecd" /><Relationship Type="http://schemas.openxmlformats.org/officeDocument/2006/relationships/extended-properties" Target="/docProps/app.xml" Id="R68d6d2271bb945b1" /><Relationship Type="http://schemas.openxmlformats.org/officeDocument/2006/relationships/officeDocument" Target="/ppt/presentation.xml" Id="Rf2ba9648c6654b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9ff817c1f048b2"/>
    <p:sldMasterId xmlns:r="http://schemas.openxmlformats.org/officeDocument/2006/relationships" id="2147483662" r:id="R541cc86ce2204c4a"/>
  </p:sldMasterIdLst>
  <p:notesMasterIdLst>
    <p:notesMasterId xmlns:r="http://schemas.openxmlformats.org/officeDocument/2006/relationships" r:id="Re4f020c8e3ad46f6"/>
  </p:notesMasterIdLst>
  <p:sldIdLst>
    <p:sldId xmlns:r="http://schemas.openxmlformats.org/officeDocument/2006/relationships" id="256" r:id="R367f28b5d58b4a68"/>
    <p:sldId xmlns:r="http://schemas.openxmlformats.org/officeDocument/2006/relationships" id="257" r:id="R5c42f30f772f43ff"/>
    <p:sldId xmlns:r="http://schemas.openxmlformats.org/officeDocument/2006/relationships" id="258" r:id="R1b440ac2ac7f4ace"/>
    <p:sldId xmlns:r="http://schemas.openxmlformats.org/officeDocument/2006/relationships" id="259" r:id="R41bc59a456ee478a"/>
    <p:sldId xmlns:r="http://schemas.openxmlformats.org/officeDocument/2006/relationships" id="260" r:id="R576f5564234c4b5c"/>
    <p:sldId xmlns:r="http://schemas.openxmlformats.org/officeDocument/2006/relationships" id="261" r:id="R38d8d5aa17d2458b"/>
    <p:sldId xmlns:r="http://schemas.openxmlformats.org/officeDocument/2006/relationships" id="262" r:id="R00c1b267df8a4cec"/>
    <p:sldId xmlns:r="http://schemas.openxmlformats.org/officeDocument/2006/relationships" id="263" r:id="Rbb75200d30694dea"/>
    <p:sldId xmlns:r="http://schemas.openxmlformats.org/officeDocument/2006/relationships" id="264" r:id="R58212162116b4a12"/>
    <p:sldId xmlns:r="http://schemas.openxmlformats.org/officeDocument/2006/relationships" id="265" r:id="R0849c43db2bb4489"/>
    <p:sldId xmlns:r="http://schemas.openxmlformats.org/officeDocument/2006/relationships" id="266" r:id="Rd0b7717aeb6f4af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261a5777404481e" /><Relationship Type="http://schemas.openxmlformats.org/officeDocument/2006/relationships/slideMaster" Target="/ppt/slideMasters/slideMaster1.xml" Id="Rc29ff817c1f048b2" /><Relationship Type="http://schemas.openxmlformats.org/officeDocument/2006/relationships/slideMaster" Target="/ppt/slideMasters/slideMaster2.xml" Id="R541cc86ce2204c4a" /><Relationship Type="http://schemas.openxmlformats.org/officeDocument/2006/relationships/notesMaster" Target="/ppt/notesMasters/notesMaster1.xml" Id="Re4f020c8e3ad46f6" /><Relationship Type="http://schemas.openxmlformats.org/officeDocument/2006/relationships/presProps" Target="/ppt/presProps.xml" Id="R24ebcd4cf9b44707" /><Relationship Type="http://schemas.openxmlformats.org/officeDocument/2006/relationships/viewProps" Target="/ppt/viewProps.xml" Id="R29a76dfdf7e74ca0" /><Relationship Type="http://schemas.openxmlformats.org/officeDocument/2006/relationships/tableStyles" Target="/ppt/tableStyles.xml" Id="R68bd674a9df84324" /><Relationship Type="http://schemas.openxmlformats.org/officeDocument/2006/relationships/slide" Target="/ppt/slides/slide1.xml" Id="R367f28b5d58b4a68" /><Relationship Type="http://schemas.openxmlformats.org/officeDocument/2006/relationships/slide" Target="/ppt/slides/slide2.xml" Id="R5c42f30f772f43ff" /><Relationship Type="http://schemas.openxmlformats.org/officeDocument/2006/relationships/slide" Target="/ppt/slides/slide3.xml" Id="R1b440ac2ac7f4ace" /><Relationship Type="http://schemas.openxmlformats.org/officeDocument/2006/relationships/slide" Target="/ppt/slides/slide4.xml" Id="R41bc59a456ee478a" /><Relationship Type="http://schemas.openxmlformats.org/officeDocument/2006/relationships/slide" Target="/ppt/slides/slide5.xml" Id="R576f5564234c4b5c" /><Relationship Type="http://schemas.openxmlformats.org/officeDocument/2006/relationships/slide" Target="/ppt/slides/slide6.xml" Id="R38d8d5aa17d2458b" /><Relationship Type="http://schemas.openxmlformats.org/officeDocument/2006/relationships/slide" Target="/ppt/slides/slide7.xml" Id="R00c1b267df8a4cec" /><Relationship Type="http://schemas.openxmlformats.org/officeDocument/2006/relationships/slide" Target="/ppt/slides/slide8.xml" Id="Rbb75200d30694dea" /><Relationship Type="http://schemas.openxmlformats.org/officeDocument/2006/relationships/slide" Target="/ppt/slides/slide9.xml" Id="R58212162116b4a12" /><Relationship Type="http://schemas.openxmlformats.org/officeDocument/2006/relationships/slide" Target="/ppt/slides/slide10.xml" Id="R0849c43db2bb4489" /><Relationship Type="http://schemas.openxmlformats.org/officeDocument/2006/relationships/slide" Target="/ppt/slides/slide11.xml" Id="Rd0b7717aeb6f4af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e99bf7993ce4470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b264ee48678487e" /><Relationship Type="http://schemas.openxmlformats.org/officeDocument/2006/relationships/notesMaster" Target="/ppt/notesMasters/notesMaster1.xml" Id="R3415ddc847e94ee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d3eda931bf7492a" /><Relationship Type="http://schemas.openxmlformats.org/officeDocument/2006/relationships/notesMaster" Target="/ppt/notesMasters/notesMaster1.xml" Id="Re8b575a9c4534c6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24eda1cd154431e" /><Relationship Type="http://schemas.openxmlformats.org/officeDocument/2006/relationships/notesMaster" Target="/ppt/notesMasters/notesMaster1.xml" Id="Ra346b8ba2045458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2ae00bb82464545" /><Relationship Type="http://schemas.openxmlformats.org/officeDocument/2006/relationships/notesMaster" Target="/ppt/notesMasters/notesMaster1.xml" Id="R4301a21bd6aa488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d233a4cbc714b3a" /><Relationship Type="http://schemas.openxmlformats.org/officeDocument/2006/relationships/notesMaster" Target="/ppt/notesMasters/notesMaster1.xml" Id="Rd50ed7fb3aaa413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97f81c64ccf4b64" /><Relationship Type="http://schemas.openxmlformats.org/officeDocument/2006/relationships/notesMaster" Target="/ppt/notesMasters/notesMaster1.xml" Id="R3e4d4acb779b4db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3bd2d1855f44086" /><Relationship Type="http://schemas.openxmlformats.org/officeDocument/2006/relationships/notesMaster" Target="/ppt/notesMasters/notesMaster1.xml" Id="R3127a30a9d91438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82ad46fff9b41ba" /><Relationship Type="http://schemas.openxmlformats.org/officeDocument/2006/relationships/notesMaster" Target="/ppt/notesMasters/notesMaster1.xml" Id="Re5d44443880a46e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0b5546b0eac423f" /><Relationship Type="http://schemas.openxmlformats.org/officeDocument/2006/relationships/notesMaster" Target="/ppt/notesMasters/notesMaster1.xml" Id="Rc2e708d055524c9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40b301a396941e9" /><Relationship Type="http://schemas.openxmlformats.org/officeDocument/2006/relationships/notesMaster" Target="/ppt/notesMasters/notesMaster1.xml" Id="R91df7095bbb14fe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f25683d654b4bf8" /><Relationship Type="http://schemas.openxmlformats.org/officeDocument/2006/relationships/notesMaster" Target="/ppt/notesMasters/notesMaster1.xml" Id="Rc0b87c954b7a4f2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https://pubmed.ncbi.nlm.nih.gov/18491500/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https://pubmed.ncbi.nlm.nih.gov/18491500/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https://pubmed.ncbi.nlm.nih.gov/18491500/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https://pubmed.ncbi.nlm.nih.gov/18491500/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https://pubmed.ncbi.nlm.nih.gov/18491500/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https://pubmed.ncbi.nlm.nih.gov/18491500/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https://pubmed.ncbi.nlm.nih.gov/18491500/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https://pubmed.ncbi.nlm.nih.gov/18491500/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https://pubmed.ncbi.nlm.nih.gov/18491500/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https://pubmed.ncbi.nlm.nih.gov/18491500/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https://journals.sagepub.com/doi/full/10.3102/003465430298487</a:t>
            </a:r>
          </a:p>
          <a:p xmlns:a="http://schemas.openxmlformats.org/drawingml/2006/main">
            <a:r>
              <a:t>- https://pubmed.ncbi.nlm.nih.gov/18491500/</a:t>
            </a:r>
          </a:p>
          <a:p xmlns:a="http://schemas.openxmlformats.org/drawingml/2006/main">
            <a:r>
              <a:t>- https://doi.org/10.1037/a0019902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20306360b401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2c384bb7724aa7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3c09eeef4486f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2e6b51a5f46a8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debec97a24dfe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8f6ebb665274eec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4d38ca99ab5413e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c390606d00e4e08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99ea19c8fbe4cd6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60587d6f3442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feab140b64c6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f0cd731744f71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d27db5da644d0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b343cd29b4f6d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82157f16247e2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ac66febbc4dea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1e667c7a14e50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53a989ab945464f" /><Relationship Type="http://schemas.openxmlformats.org/officeDocument/2006/relationships/slideLayout" Target="/ppt/slideLayouts/slideLayout1.xml" Id="R90b196f80c3f4fd4" /><Relationship Type="http://schemas.openxmlformats.org/officeDocument/2006/relationships/slideLayout" Target="/ppt/slideLayouts/slideLayout2.xml" Id="Rf6ad5e5ca95b4abc" /><Relationship Type="http://schemas.openxmlformats.org/officeDocument/2006/relationships/slideLayout" Target="/ppt/slideLayouts/slideLayout3.xml" Id="Rfe8eb5ee346c4e08" /><Relationship Type="http://schemas.openxmlformats.org/officeDocument/2006/relationships/slideLayout" Target="/ppt/slideLayouts/slideLayout4.xml" Id="R5cb2cba852974d61" /><Relationship Type="http://schemas.openxmlformats.org/officeDocument/2006/relationships/slideLayout" Target="/ppt/slideLayouts/slideLayout5.xml" Id="R5120d56fa2434b01" /><Relationship Type="http://schemas.openxmlformats.org/officeDocument/2006/relationships/slideLayout" Target="/ppt/slideLayouts/slideLayout6.xml" Id="Re0b83989b0454ea1" /><Relationship Type="http://schemas.openxmlformats.org/officeDocument/2006/relationships/slideLayout" Target="/ppt/slideLayouts/slideLayout7.xml" Id="Rad8f03011fcc43c9" /><Relationship Type="http://schemas.openxmlformats.org/officeDocument/2006/relationships/slideLayout" Target="/ppt/slideLayouts/slideLayout8.xml" Id="R58b98732bec24288" /><Relationship Type="http://schemas.openxmlformats.org/officeDocument/2006/relationships/slideLayout" Target="/ppt/slideLayouts/slideLayout9.xml" Id="R239e03f0d68744f6" /><Relationship Type="http://schemas.openxmlformats.org/officeDocument/2006/relationships/slideLayout" Target="/ppt/slideLayouts/slideLayout10.xml" Id="Ra90a9b09c5824d53" /><Relationship Type="http://schemas.openxmlformats.org/officeDocument/2006/relationships/slideLayout" Target="/ppt/slideLayouts/slideLayout11.xml" Id="R76afba5f27234b9d" /><Relationship Type="http://schemas.openxmlformats.org/officeDocument/2006/relationships/slideLayout" Target="/ppt/slideLayouts/slideLayout12.xml" Id="Rdbcf5a3b634e4c75" /><Relationship Type="http://schemas.openxmlformats.org/officeDocument/2006/relationships/slideLayout" Target="/ppt/slideLayouts/slideLayout13.xml" Id="R97b66510985a428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d8db75573d4d4a1c" /><Relationship Type="http://schemas.openxmlformats.org/officeDocument/2006/relationships/slideLayout" Target="/ppt/slideLayouts/slideLayout14.xml" Id="Rc8049aa7f7f641b7" /><Relationship Type="http://schemas.openxmlformats.org/officeDocument/2006/relationships/slideLayout" Target="/ppt/slideLayouts/slideLayout15.xml" Id="Rafd58ab18260486e" /><Relationship Type="http://schemas.openxmlformats.org/officeDocument/2006/relationships/slideLayout" Target="/ppt/slideLayouts/slideLayout16.xml" Id="R44422013f1fb430d" /><Relationship Type="http://schemas.openxmlformats.org/officeDocument/2006/relationships/slideLayout" Target="/ppt/slideLayouts/slideLayout17.xml" Id="R12904f45d7914be1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b196f80c3f4fd4"/>
    <p:sldLayoutId xmlns:r="http://schemas.openxmlformats.org/officeDocument/2006/relationships" id="2147483650" r:id="Rf6ad5e5ca95b4abc"/>
    <p:sldLayoutId xmlns:r="http://schemas.openxmlformats.org/officeDocument/2006/relationships" id="2147483651" r:id="Rfe8eb5ee346c4e08"/>
    <p:sldLayoutId xmlns:r="http://schemas.openxmlformats.org/officeDocument/2006/relationships" id="2147483652" r:id="R5cb2cba852974d61"/>
    <p:sldLayoutId xmlns:r="http://schemas.openxmlformats.org/officeDocument/2006/relationships" id="2147483653" r:id="R5120d56fa2434b01"/>
    <p:sldLayoutId xmlns:r="http://schemas.openxmlformats.org/officeDocument/2006/relationships" id="2147483654" r:id="Re0b83989b0454ea1"/>
    <p:sldLayoutId xmlns:r="http://schemas.openxmlformats.org/officeDocument/2006/relationships" id="2147483655" r:id="Rad8f03011fcc43c9"/>
    <p:sldLayoutId xmlns:r="http://schemas.openxmlformats.org/officeDocument/2006/relationships" id="2147483656" r:id="R58b98732bec24288"/>
    <p:sldLayoutId xmlns:r="http://schemas.openxmlformats.org/officeDocument/2006/relationships" id="2147483657" r:id="R239e03f0d68744f6"/>
    <p:sldLayoutId xmlns:r="http://schemas.openxmlformats.org/officeDocument/2006/relationships" id="2147483658" r:id="Ra90a9b09c5824d53"/>
    <p:sldLayoutId xmlns:r="http://schemas.openxmlformats.org/officeDocument/2006/relationships" id="2147483659" r:id="R76afba5f27234b9d"/>
    <p:sldLayoutId xmlns:r="http://schemas.openxmlformats.org/officeDocument/2006/relationships" id="2147483660" r:id="Rdbcf5a3b634e4c75"/>
    <p:sldLayoutId xmlns:r="http://schemas.openxmlformats.org/officeDocument/2006/relationships" id="2147483661" r:id="R97b66510985a428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c8049aa7f7f641b7"/>
    <p:sldLayoutId xmlns:r="http://schemas.openxmlformats.org/officeDocument/2006/relationships" id="2147483664" r:id="Rafd58ab18260486e"/>
    <p:sldLayoutId xmlns:r="http://schemas.openxmlformats.org/officeDocument/2006/relationships" id="2147483665" r:id="R44422013f1fb430d"/>
    <p:sldLayoutId xmlns:r="http://schemas.openxmlformats.org/officeDocument/2006/relationships" id="2147483666" r:id="R12904f45d7914be1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c4699172f4636" /><Relationship Type="http://schemas.openxmlformats.org/officeDocument/2006/relationships/notesSlide" Target="/ppt/notesSlides/notesSlide1.xml" Id="R0dc00486e0a949c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3ae3eed9e974df2" /><Relationship Type="http://schemas.openxmlformats.org/officeDocument/2006/relationships/notesSlide" Target="/ppt/notesSlides/notesSlide10.xml" Id="R5aee928a8de645d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ba881a05ba074cc8" /><Relationship Type="http://schemas.openxmlformats.org/officeDocument/2006/relationships/hyperlink" Target="https://www.eduqas.co.uk/media/w42hvhgp/eduqas-gcse-rs-spec-full-from-2016-e-1109.pdf" TargetMode="External" Id="Ra1b616d1c76843b0" /><Relationship Type="http://schemas.openxmlformats.org/officeDocument/2006/relationships/hyperlink" Target="https://journals.sagepub.com/doi/full/10.3102/003465430298487" TargetMode="External" Id="Rf46b9fefed0d430e" /><Relationship Type="http://schemas.openxmlformats.org/officeDocument/2006/relationships/hyperlink" Target="https://pubmed.ncbi.nlm.nih.gov/18491500/" TargetMode="External" Id="Rf92e356833f846a7" /><Relationship Type="http://schemas.openxmlformats.org/officeDocument/2006/relationships/hyperlink" Target="https://doi.org/10.1037/a0019902" TargetMode="External" Id="Rcf244b3c386b4941" /><Relationship Type="http://schemas.openxmlformats.org/officeDocument/2006/relationships/hyperlink" Target="https://www.eduqas.co.uk/media/xvef2xv0/eduqas-gcse-religious-studies-s25.pdf" TargetMode="External" Id="R004e6e0bc25145dc" /><Relationship Type="http://schemas.openxmlformats.org/officeDocument/2006/relationships/notesSlide" Target="/ppt/notesSlides/notesSlide11.xml" Id="R99460ebd740b4e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417477ad0db4877" /><Relationship Type="http://schemas.openxmlformats.org/officeDocument/2006/relationships/notesSlide" Target="/ppt/notesSlides/notesSlide2.xml" Id="R054a4c4eb6a0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a1c0dc925ee84b3d" /><Relationship Type="http://schemas.openxmlformats.org/officeDocument/2006/relationships/notesSlide" Target="/ppt/notesSlides/notesSlide3.xml" Id="Rdc10a7bd32d5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3467d46cfed4e75" /><Relationship Type="http://schemas.openxmlformats.org/officeDocument/2006/relationships/notesSlide" Target="/ppt/notesSlides/notesSlide4.xml" Id="R148dab86e9dd4b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d76f47c0c0b24505" /><Relationship Type="http://schemas.openxmlformats.org/officeDocument/2006/relationships/notesSlide" Target="/ppt/notesSlides/notesSlide5.xml" Id="R72567ef21ec547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8fd54d8890ac4e8f" /><Relationship Type="http://schemas.openxmlformats.org/officeDocument/2006/relationships/notesSlide" Target="/ppt/notesSlides/notesSlide6.xml" Id="R7c023f044f234b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cc2f0a4c29804c6d" /><Relationship Type="http://schemas.openxmlformats.org/officeDocument/2006/relationships/notesSlide" Target="/ppt/notesSlides/notesSlide7.xml" Id="R84901c92cb84481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fc0a4f153e24f72" /><Relationship Type="http://schemas.openxmlformats.org/officeDocument/2006/relationships/notesSlide" Target="/ppt/notesSlides/notesSlide8.xml" Id="Rf42d8bfcc9c7485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3604346eb1814944" /><Relationship Type="http://schemas.openxmlformats.org/officeDocument/2006/relationships/notesSlide" Target="/ppt/notesSlides/notesSlide9.xml" Id="R336c908be2c741b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E9E06B56-7B98-4176-8109-295859752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7F069710-DDE2-4D0E-9663-71ED84313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Feedback Into Progress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can one weak answer improve the next one?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MOCK SERIES 1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FEEDBACK · TECHNIQUE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1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Marked mock responses and teacher feedback [Slides 2–8]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Two colours of pen and highlighter [Slides 3–8]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Fresh transfer question selected by the teacher [Slide 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Slides 3, 5, 7 and 9]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assessment objectives and question stems [Slides 4–8]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Department misconception bank [Teacher reference]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1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1b616d1c76843b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Review of Educational Research.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46b9fefed0d430e"/>
              </a:rPr>
              <a:t>The Power of Feedback</a:t>
            </a:r>
            <a:r>
              <a:t>. Hattie and Timperley, 2007.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Memory &amp; Cognition.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92e356833f846a7"/>
              </a:rPr>
              <a:t>Feedback Enhances the Positive Effects of Testing</a:t>
            </a:r>
            <a:r>
              <a:t>. Butler and Roediger, 2008.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Journal of Experimental Psychology: Learning, Memory, and Cognition.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f244b3c386b4941"/>
              </a:rPr>
              <a:t>Repeated Testing Produces Superior Transfer</a:t>
            </a:r>
            <a:r>
              <a:t>. Butler, 2010.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04e6e0bc25145dc"/>
              </a:rPr>
              <a:t>GCSE Religious Studies Summer 2025 Examiner Report</a:t>
            </a:r>
            <a:r>
              <a:t>. Summer 2025.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Feedback Into Progress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1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feedback identifies a change rather than a verdict.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limiter most damaged an exam response.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a repaired answer proves secure learning.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Copy one feedback phrase.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Turn it into a visible action.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Name a fresh test question.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can one weak answer improve the next one?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2903F5-BC55-CC95-2441-BB4C12990F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Feedback Is Data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A30A6F52-FD24-16F9-D537-94F60FC31A2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DC62D623-BC1C-A59B-776D-051E5A986F2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1  |  LESSON 2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47EB5FE-398A-48A2-AD25-68D6ADF86F7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8" name="Rectangle: Rounded Corners 7">
            <a:extLst xmlns:a="http://schemas.openxmlformats.org/drawingml/2006/main">
              <a:ext uri="{FF2B5EF4-FFF2-40B4-BE49-F238E27FC236}">
                <a16:creationId xmlns:a16="http://schemas.microsoft.com/office/drawing/2014/main" id="{CFCB0E76-EE8C-E4A9-15B3-A2B1CCB28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2"/>
            <a:ext cx="1962150" cy="1962042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9" name="Rectangle: Rounded Corners 8">
            <a:extLst xmlns:a="http://schemas.openxmlformats.org/drawingml/2006/main">
              <a:ext uri="{FF2B5EF4-FFF2-40B4-BE49-F238E27FC236}">
                <a16:creationId xmlns:a16="http://schemas.microsoft.com/office/drawing/2014/main" id="{5F798B99-2CE9-3161-0A9E-A111EBD5C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mark locates performance; it does not explain the next move.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Useful feedback answers: Where am I going? How am I going? What next?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pupil must convert a comment into an observable repair rule.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rule is not secure until it works on a fresh question.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EF77EFF-B92F-466C-AC54-62D5F4164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Image Placeholder - Feedback loop: evidence → limiter → repair → fresh transfer · crop to fill">
            <a:extLst xmlns:a="http://schemas.openxmlformats.org/drawingml/2006/main">
              <a:ext uri="{FF2B5EF4-FFF2-40B4-BE49-F238E27FC236}">
                <a16:creationId xmlns:a16="http://schemas.microsoft.com/office/drawing/2014/main" id="{885E660C-6522-4BEF-900D-4753D0F04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Feedback loop: evidence → limiter → repair → fresh transfer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65091253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Name the Limiter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1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Knowledge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belief, teaching or example is missing or inaccurate.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Specialist vocabulary is vague.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source is recalled but misused.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Classify the dominant limiter in one response and underline the precise evidence for your diagnosis.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Execution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command word is not fulfilled.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 is decorated rather than interpreted.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Judgement is asserted without a criterion.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Answer Autopsy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1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38100" rIns="1714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a) Circle the strongest sentence; b) box the first loss of control; c) write one ‘Next time, I will…’ rule.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Choose one high-leverage limiter, not every imperfection.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the wording of the question as the standard.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repair rule must describe visible writing behaviour.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Identify one apparently strong sentence that does not earn its place.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Annotated answer with one limiter and one repair rul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Annotated answer with one limiter and one repair rule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MOCK SERIES 1  |  LESSON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5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Repair Rules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Too vague: ‘Add more detail.’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Usable: ‘After each source, explain how it proves the claim in this question.’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Too broad: ‘Improve evaluation.’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Usable: ‘Judge each reason against the criterion of consistency before concluding.’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Too passive: ‘Read the feedback.’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Usable: ‘Rewrite the weak section, then test the rule on a new prompt.’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Personal Repair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1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Reduce the word count while preserving every mark-earning move.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Rewrite only the section controlled by your repair rule.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Annotate the exact change and its intended effect.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Check whether the repaired section now answers the question.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efore-and-after response fragments joined by one repair rul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Before-and-after response fragments joined by one repair rule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Fresh Transfer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1  |  LESSON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Write without copying the repaired paragraph.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 the changed behaviour visible at least twice.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Keep every sentence relevant to the new wording.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the evidence that the limiter has reduced.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Apply your repair rule to a fresh question from a different topic.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copied correction proves imitation, not transfer.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content reveals whether the rule is portable.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If the limiter remains, narrow the rule and test again.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MOCK SERIES 1  |  LESSON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What evidence would prove that your feedback has changed your writing?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One repair rule pointing to two different exam question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repair rule pointing to two different exam questions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2026-08-19T20:13:04.8650000Z</dcterms:created>
  <dcterms:modified xsi:type="dcterms:W3CDTF">2026-08-19T20:13:04.8650000Z</dcterms:modified>
</coreProperties>
</file>