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b76614bc264d76" /><Relationship Type="http://schemas.openxmlformats.org/officeDocument/2006/relationships/extended-properties" Target="/docProps/app.xml" Id="Rba0b95e8195d4e41" /><Relationship Type="http://schemas.openxmlformats.org/officeDocument/2006/relationships/officeDocument" Target="/ppt/presentation.xml" Id="Rf24e25828612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a434e53754f40"/>
    <p:sldMasterId xmlns:r="http://schemas.openxmlformats.org/officeDocument/2006/relationships" id="2147483662" r:id="R95fe828e716747b1"/>
  </p:sldMasterIdLst>
  <p:notesMasterIdLst>
    <p:notesMasterId xmlns:r="http://schemas.openxmlformats.org/officeDocument/2006/relationships" r:id="Re71d5ae293444f91"/>
  </p:notesMasterIdLst>
  <p:sldIdLst>
    <p:sldId xmlns:r="http://schemas.openxmlformats.org/officeDocument/2006/relationships" id="256" r:id="Rd3c9184550aa47cd"/>
    <p:sldId xmlns:r="http://schemas.openxmlformats.org/officeDocument/2006/relationships" id="257" r:id="Rf7f2b1f30aa64095"/>
    <p:sldId xmlns:r="http://schemas.openxmlformats.org/officeDocument/2006/relationships" id="258" r:id="R6bf2be2a1c194ae6"/>
    <p:sldId xmlns:r="http://schemas.openxmlformats.org/officeDocument/2006/relationships" id="259" r:id="Rcc55bed0bf1b4286"/>
    <p:sldId xmlns:r="http://schemas.openxmlformats.org/officeDocument/2006/relationships" id="260" r:id="Rc365858167a74bc5"/>
    <p:sldId xmlns:r="http://schemas.openxmlformats.org/officeDocument/2006/relationships" id="261" r:id="Rdde82e7c3cb74c7f"/>
    <p:sldId xmlns:r="http://schemas.openxmlformats.org/officeDocument/2006/relationships" id="262" r:id="Rf9116670be6e4932"/>
    <p:sldId xmlns:r="http://schemas.openxmlformats.org/officeDocument/2006/relationships" id="263" r:id="R1e793785a421435a"/>
    <p:sldId xmlns:r="http://schemas.openxmlformats.org/officeDocument/2006/relationships" id="264" r:id="R78f512fc918d4c27"/>
    <p:sldId xmlns:r="http://schemas.openxmlformats.org/officeDocument/2006/relationships" id="265" r:id="Rf5ff6fdcf3f84916"/>
    <p:sldId xmlns:r="http://schemas.openxmlformats.org/officeDocument/2006/relationships" id="266" r:id="R1f3d8f6b9ec849e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c655c7ffb8b4cd3" /><Relationship Type="http://schemas.openxmlformats.org/officeDocument/2006/relationships/slideMaster" Target="/ppt/slideMasters/slideMaster1.xml" Id="Rd96a434e53754f40" /><Relationship Type="http://schemas.openxmlformats.org/officeDocument/2006/relationships/slideMaster" Target="/ppt/slideMasters/slideMaster2.xml" Id="R95fe828e716747b1" /><Relationship Type="http://schemas.openxmlformats.org/officeDocument/2006/relationships/notesMaster" Target="/ppt/notesMasters/notesMaster1.xml" Id="Re71d5ae293444f91" /><Relationship Type="http://schemas.openxmlformats.org/officeDocument/2006/relationships/presProps" Target="/ppt/presProps.xml" Id="R65cacde3f5f0431f" /><Relationship Type="http://schemas.openxmlformats.org/officeDocument/2006/relationships/viewProps" Target="/ppt/viewProps.xml" Id="R992c39f1e4314608" /><Relationship Type="http://schemas.openxmlformats.org/officeDocument/2006/relationships/tableStyles" Target="/ppt/tableStyles.xml" Id="R3cb68c11877a440a" /><Relationship Type="http://schemas.openxmlformats.org/officeDocument/2006/relationships/slide" Target="/ppt/slides/slide1.xml" Id="Rd3c9184550aa47cd" /><Relationship Type="http://schemas.openxmlformats.org/officeDocument/2006/relationships/slide" Target="/ppt/slides/slide2.xml" Id="Rf7f2b1f30aa64095" /><Relationship Type="http://schemas.openxmlformats.org/officeDocument/2006/relationships/slide" Target="/ppt/slides/slide3.xml" Id="R6bf2be2a1c194ae6" /><Relationship Type="http://schemas.openxmlformats.org/officeDocument/2006/relationships/slide" Target="/ppt/slides/slide4.xml" Id="Rcc55bed0bf1b4286" /><Relationship Type="http://schemas.openxmlformats.org/officeDocument/2006/relationships/slide" Target="/ppt/slides/slide5.xml" Id="Rc365858167a74bc5" /><Relationship Type="http://schemas.openxmlformats.org/officeDocument/2006/relationships/slide" Target="/ppt/slides/slide6.xml" Id="Rdde82e7c3cb74c7f" /><Relationship Type="http://schemas.openxmlformats.org/officeDocument/2006/relationships/slide" Target="/ppt/slides/slide7.xml" Id="Rf9116670be6e4932" /><Relationship Type="http://schemas.openxmlformats.org/officeDocument/2006/relationships/slide" Target="/ppt/slides/slide8.xml" Id="R1e793785a421435a" /><Relationship Type="http://schemas.openxmlformats.org/officeDocument/2006/relationships/slide" Target="/ppt/slides/slide9.xml" Id="R78f512fc918d4c27" /><Relationship Type="http://schemas.openxmlformats.org/officeDocument/2006/relationships/slide" Target="/ppt/slides/slide10.xml" Id="Rf5ff6fdcf3f84916" /><Relationship Type="http://schemas.openxmlformats.org/officeDocument/2006/relationships/slide" Target="/ppt/slides/slide11.xml" Id="R1f3d8f6b9ec849e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c9ee21999384b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fed272d7db4384" /><Relationship Type="http://schemas.openxmlformats.org/officeDocument/2006/relationships/notesMaster" Target="/ppt/notesMasters/notesMaster1.xml" Id="Rc525f48dbc174db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e661c74642546a1" /><Relationship Type="http://schemas.openxmlformats.org/officeDocument/2006/relationships/notesMaster" Target="/ppt/notesMasters/notesMaster1.xml" Id="R16ebb85f17584db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dfe4274802e4be1" /><Relationship Type="http://schemas.openxmlformats.org/officeDocument/2006/relationships/notesMaster" Target="/ppt/notesMasters/notesMaster1.xml" Id="R478fe073c11e472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a655849785a4d63" /><Relationship Type="http://schemas.openxmlformats.org/officeDocument/2006/relationships/notesMaster" Target="/ppt/notesMasters/notesMaster1.xml" Id="R22312ba4e9934f8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5db6322eed4f3b" /><Relationship Type="http://schemas.openxmlformats.org/officeDocument/2006/relationships/notesMaster" Target="/ppt/notesMasters/notesMaster1.xml" Id="R677b1ac7294f40a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55fa802af44205" /><Relationship Type="http://schemas.openxmlformats.org/officeDocument/2006/relationships/notesMaster" Target="/ppt/notesMasters/notesMaster1.xml" Id="R506f22ae4e9b438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94aa595e23b4919" /><Relationship Type="http://schemas.openxmlformats.org/officeDocument/2006/relationships/notesMaster" Target="/ppt/notesMasters/notesMaster1.xml" Id="R24f8d060fe56438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9ba575c59704fbe" /><Relationship Type="http://schemas.openxmlformats.org/officeDocument/2006/relationships/notesMaster" Target="/ppt/notesMasters/notesMaster1.xml" Id="R46478176157348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9a21b4017344274" /><Relationship Type="http://schemas.openxmlformats.org/officeDocument/2006/relationships/notesMaster" Target="/ppt/notesMasters/notesMaster1.xml" Id="Rf7af9617d043409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577532db8254628" /><Relationship Type="http://schemas.openxmlformats.org/officeDocument/2006/relationships/notesMaster" Target="/ppt/notesMasters/notesMaster1.xml" Id="R1133a5b311eb4d8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23750e114b4960" /><Relationship Type="http://schemas.openxmlformats.org/officeDocument/2006/relationships/notesMaster" Target="/ppt/notesMasters/notesMaster1.xml" Id="Re044d90581bf47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https://www.biblesociety.org.uk/content/news/press_area/bible_style_guide.pdf</a:t>
            </a:r>
          </a:p>
          <a:p xmlns:a="http://schemas.openxmlformats.org/drawingml/2006/main">
            <a:r>
              <a:t>- https://www.biblegateway.com/passage/?search=Psalm+23&amp;version=NRSVUE%3BCEV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db6768fce485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de7311adf47a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0c0ddf22243c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789d78b404f30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272384a19434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30d67386542492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6f40a1f3c3b4651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7fd36974ad6497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4d451bd88614f6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c94f94bf7417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6783c8522455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d6d9bd8204e1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3b370efbc474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4c8eceb1b474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d0002d645452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b569677da449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0e5fe324b4f3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155dae99d3a4166" /><Relationship Type="http://schemas.openxmlformats.org/officeDocument/2006/relationships/slideLayout" Target="/ppt/slideLayouts/slideLayout1.xml" Id="R7a5563418dd34f95" /><Relationship Type="http://schemas.openxmlformats.org/officeDocument/2006/relationships/slideLayout" Target="/ppt/slideLayouts/slideLayout2.xml" Id="Rdb9f2f2f1f6642d0" /><Relationship Type="http://schemas.openxmlformats.org/officeDocument/2006/relationships/slideLayout" Target="/ppt/slideLayouts/slideLayout3.xml" Id="Rbf22c7c32745455d" /><Relationship Type="http://schemas.openxmlformats.org/officeDocument/2006/relationships/slideLayout" Target="/ppt/slideLayouts/slideLayout4.xml" Id="R44e1035533ff43d3" /><Relationship Type="http://schemas.openxmlformats.org/officeDocument/2006/relationships/slideLayout" Target="/ppt/slideLayouts/slideLayout5.xml" Id="R0dac72eeeb5f42ed" /><Relationship Type="http://schemas.openxmlformats.org/officeDocument/2006/relationships/slideLayout" Target="/ppt/slideLayouts/slideLayout6.xml" Id="R77f7403a44b54f9f" /><Relationship Type="http://schemas.openxmlformats.org/officeDocument/2006/relationships/slideLayout" Target="/ppt/slideLayouts/slideLayout7.xml" Id="Rd50c9c230efb412d" /><Relationship Type="http://schemas.openxmlformats.org/officeDocument/2006/relationships/slideLayout" Target="/ppt/slideLayouts/slideLayout8.xml" Id="Reb3200fed2164b82" /><Relationship Type="http://schemas.openxmlformats.org/officeDocument/2006/relationships/slideLayout" Target="/ppt/slideLayouts/slideLayout9.xml" Id="Rbfa618b703474801" /><Relationship Type="http://schemas.openxmlformats.org/officeDocument/2006/relationships/slideLayout" Target="/ppt/slideLayouts/slideLayout10.xml" Id="Rac8c9c3a557d48d5" /><Relationship Type="http://schemas.openxmlformats.org/officeDocument/2006/relationships/slideLayout" Target="/ppt/slideLayouts/slideLayout11.xml" Id="Rcc60d5e82d43459e" /><Relationship Type="http://schemas.openxmlformats.org/officeDocument/2006/relationships/slideLayout" Target="/ppt/slideLayouts/slideLayout12.xml" Id="R5d51e2130ea94842" /><Relationship Type="http://schemas.openxmlformats.org/officeDocument/2006/relationships/slideLayout" Target="/ppt/slideLayouts/slideLayout13.xml" Id="R6e4e1f29ee454c0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a0dbe563d0841af" /><Relationship Type="http://schemas.openxmlformats.org/officeDocument/2006/relationships/slideLayout" Target="/ppt/slideLayouts/slideLayout14.xml" Id="R42249002a3fb4eaa" /><Relationship Type="http://schemas.openxmlformats.org/officeDocument/2006/relationships/slideLayout" Target="/ppt/slideLayouts/slideLayout15.xml" Id="Rb26a03c95eb64912" /><Relationship Type="http://schemas.openxmlformats.org/officeDocument/2006/relationships/slideLayout" Target="/ppt/slideLayouts/slideLayout16.xml" Id="Ra7aaf718310242c1" /><Relationship Type="http://schemas.openxmlformats.org/officeDocument/2006/relationships/slideLayout" Target="/ppt/slideLayouts/slideLayout17.xml" Id="R6492fe24baa043bd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563418dd34f95"/>
    <p:sldLayoutId xmlns:r="http://schemas.openxmlformats.org/officeDocument/2006/relationships" id="2147483650" r:id="Rdb9f2f2f1f6642d0"/>
    <p:sldLayoutId xmlns:r="http://schemas.openxmlformats.org/officeDocument/2006/relationships" id="2147483651" r:id="Rbf22c7c32745455d"/>
    <p:sldLayoutId xmlns:r="http://schemas.openxmlformats.org/officeDocument/2006/relationships" id="2147483652" r:id="R44e1035533ff43d3"/>
    <p:sldLayoutId xmlns:r="http://schemas.openxmlformats.org/officeDocument/2006/relationships" id="2147483653" r:id="R0dac72eeeb5f42ed"/>
    <p:sldLayoutId xmlns:r="http://schemas.openxmlformats.org/officeDocument/2006/relationships" id="2147483654" r:id="R77f7403a44b54f9f"/>
    <p:sldLayoutId xmlns:r="http://schemas.openxmlformats.org/officeDocument/2006/relationships" id="2147483655" r:id="Rd50c9c230efb412d"/>
    <p:sldLayoutId xmlns:r="http://schemas.openxmlformats.org/officeDocument/2006/relationships" id="2147483656" r:id="Reb3200fed2164b82"/>
    <p:sldLayoutId xmlns:r="http://schemas.openxmlformats.org/officeDocument/2006/relationships" id="2147483657" r:id="Rbfa618b703474801"/>
    <p:sldLayoutId xmlns:r="http://schemas.openxmlformats.org/officeDocument/2006/relationships" id="2147483658" r:id="Rac8c9c3a557d48d5"/>
    <p:sldLayoutId xmlns:r="http://schemas.openxmlformats.org/officeDocument/2006/relationships" id="2147483659" r:id="Rcc60d5e82d43459e"/>
    <p:sldLayoutId xmlns:r="http://schemas.openxmlformats.org/officeDocument/2006/relationships" id="2147483660" r:id="R5d51e2130ea94842"/>
    <p:sldLayoutId xmlns:r="http://schemas.openxmlformats.org/officeDocument/2006/relationships" id="2147483661" r:id="R6e4e1f29ee454c0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2249002a3fb4eaa"/>
    <p:sldLayoutId xmlns:r="http://schemas.openxmlformats.org/officeDocument/2006/relationships" id="2147483664" r:id="Rb26a03c95eb64912"/>
    <p:sldLayoutId xmlns:r="http://schemas.openxmlformats.org/officeDocument/2006/relationships" id="2147483665" r:id="Ra7aaf718310242c1"/>
    <p:sldLayoutId xmlns:r="http://schemas.openxmlformats.org/officeDocument/2006/relationships" id="2147483666" r:id="R6492fe24baa043b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c618ecabe4809" /><Relationship Type="http://schemas.openxmlformats.org/officeDocument/2006/relationships/notesSlide" Target="/ppt/notesSlides/notesSlide1.xml" Id="Rb2329072d177448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9294ab535514cd3" /><Relationship Type="http://schemas.openxmlformats.org/officeDocument/2006/relationships/notesSlide" Target="/ppt/notesSlides/notesSlide10.xml" Id="Ref5d38c9d88a4f6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c9310eccce24e1b" /><Relationship Type="http://schemas.openxmlformats.org/officeDocument/2006/relationships/hyperlink" Target="https://www.eduqas.co.uk/media/w42hvhgp/eduqas-gcse-rs-spec-full-from-2016-e-1109.pdf" TargetMode="External" Id="R6e504836a56746f2" /><Relationship Type="http://schemas.openxmlformats.org/officeDocument/2006/relationships/hyperlink" Target="https://www.biblesociety.org.uk/content/news/press_area/bible_style_guide.pdf" TargetMode="External" Id="R38106246e769407e" /><Relationship Type="http://schemas.openxmlformats.org/officeDocument/2006/relationships/hyperlink" Target="https://www.biblegateway.com/passage/?search=Psalm+23&amp;version=NRSVUE%3BCEV" TargetMode="External" Id="R961505c418684e82" /><Relationship Type="http://schemas.openxmlformats.org/officeDocument/2006/relationships/notesSlide" Target="/ppt/notesSlides/notesSlide11.xml" Id="R8feb9b65464e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111838bcaac428c" /><Relationship Type="http://schemas.openxmlformats.org/officeDocument/2006/relationships/notesSlide" Target="/ppt/notesSlides/notesSlide2.xml" Id="Rb8fceef0b5a4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d311924ede8f4bb6" /><Relationship Type="http://schemas.openxmlformats.org/officeDocument/2006/relationships/notesSlide" Target="/ppt/notesSlides/notesSlide3.xml" Id="R97b6258fb15f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6084bf400df146e8" /><Relationship Type="http://schemas.openxmlformats.org/officeDocument/2006/relationships/notesSlide" Target="/ppt/notesSlides/notesSlide4.xml" Id="R6d78f17615b2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b3c10c28c6c4476" /><Relationship Type="http://schemas.openxmlformats.org/officeDocument/2006/relationships/notesSlide" Target="/ppt/notesSlides/notesSlide5.xml" Id="R4e01c310bb95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6b9e15fedf446eb" /><Relationship Type="http://schemas.openxmlformats.org/officeDocument/2006/relationships/notesSlide" Target="/ppt/notesSlides/notesSlide6.xml" Id="R261f4e2bc541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d4f7bf252874ad9" /><Relationship Type="http://schemas.openxmlformats.org/officeDocument/2006/relationships/notesSlide" Target="/ppt/notesSlides/notesSlide7.xml" Id="R1ad50a293685486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4c4e53a178480a" /><Relationship Type="http://schemas.openxmlformats.org/officeDocument/2006/relationships/notesSlide" Target="/ppt/notesSlides/notesSlide8.xml" Id="R7769f2bda8de415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d149a058274479f" /><Relationship Type="http://schemas.openxmlformats.org/officeDocument/2006/relationships/notesSlide" Target="/ppt/notesSlides/notesSlide9.xml" Id="R4bd9f5e4faa6472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36CBD50-67FC-4B06-BDDF-506BC0148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981AD94-4448-48BF-B6DF-BAE4F71FB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Can the Bible
Survive Translation?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does accessible language stop being faithful?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SUP-02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SUP-02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Psalm 23 comparison strip [Slides 4–7]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6,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Optional digital Bible comparison [Slides 4–7]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SUP-02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e504836a56746f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Society.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106246e769407e"/>
              </a:rPr>
              <a:t>Bible Style Guide: Translation Approaches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61505c418684e82"/>
              </a:rPr>
              <a:t>Psalm 23, NRSVUE and CEV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Can the Bible
Survive Translation?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why every Bible translation involves interpretive choices.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audience, purpose and authority shape a translation.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meaning can survive major changes in register.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Distinguish formal and dynamic equivalence.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how literal wording can mislead.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Name an audience needing different wording.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does accessible language stop being faithful?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Translation Choices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source / target language</a:t>
            </a:r>
            <a:r>
              <a:t> — the languages a translation moves between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formal equivalence</a:t>
            </a:r>
            <a:r>
              <a:t> — prioritising source wording and form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dynamic equivalence</a:t>
            </a:r>
            <a:r>
              <a:t> — prioritising equivalent meaning or effect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register</a:t>
            </a:r>
            <a:r>
              <a:t> — language style chosen for an audience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Rank the five terms from most to least important for preserving meaning.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Open Bible with layered source and target text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Open Bible with layered source and target text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SUP-02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Psalm 23 Under Pressure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NRSVUE: ‘The Lord is my shepherd; I shall not want.’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CEV: ‘You, Lord, are my shepherd. I will never be in need.’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image of shepherd remains, but vocabulary and sentence structure change.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‘Want’ can mean lack, but modern readers may hear desire instead.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Accessible wording can recover meaning while losing familiar rhythm.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Faithful to What?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Formal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Keeps close to source wording and structure.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Makes interpretive choices more visible to a reader.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sound unfamiliar or preserve ambiguity.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Decide which approach better serves worship and which better serves close study. Justify both choices.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Dynamic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Recreates meaning or effect in current language.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improve immediate understanding.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May conceal the translator’s interpretation.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Translation Studio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an audience and rewrite one line.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two deliberate choices.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State one meaning or effect lost.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Preserve the core claim before changing register.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importing an idea absent from the source.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Read the line aloud to test rhythm and tone.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Produce a second version for a contrasting audience and explain the trade-off.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Four audience cards beside one source lin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audience cards beside one source line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Meaning Audit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a memorable translation is not automatically an accurate one.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the core claim in the original line.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Mark what the paraphrase preserves.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Mark what it adds, removes or narrows.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Judge whether the change is register, interpretation or distortion.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Write a corrected version if needed.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eacher-supplied informal paraphrase card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Teacher-supplied informal paraphrase card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competing translation priorities.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Psalm 23 comparison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audience and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 about faithfulness.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‘A Bible translation should be easy to understand above all else.’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Easy language can reveal or flatten meaning.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Familiar wording can carry worship and memory.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translation is free from interpretation.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SUP-02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must translation preserve?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verse moving through several register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verse moving through several registers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2026-08-19T19:20:11.9670000Z</dcterms:created>
  <dcterms:modified xsi:type="dcterms:W3CDTF">2026-08-19T19:20:11.9670000Z</dcterms:modified>
</coreProperties>
</file>