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6a4e4b88a445fb" /><Relationship Type="http://schemas.openxmlformats.org/officeDocument/2006/relationships/extended-properties" Target="/docProps/app.xml" Id="Rf63a4317bb074f08" /><Relationship Type="http://schemas.openxmlformats.org/officeDocument/2006/relationships/officeDocument" Target="/ppt/presentation.xml" Id="R671468ec4c03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d1aaeab9c4310"/>
    <p:sldMasterId xmlns:r="http://schemas.openxmlformats.org/officeDocument/2006/relationships" id="2147483662" r:id="Ra3775eb3d7384cb3"/>
  </p:sldMasterIdLst>
  <p:notesMasterIdLst>
    <p:notesMasterId xmlns:r="http://schemas.openxmlformats.org/officeDocument/2006/relationships" r:id="Rbbe886ed69674f57"/>
  </p:notesMasterIdLst>
  <p:sldIdLst>
    <p:sldId xmlns:r="http://schemas.openxmlformats.org/officeDocument/2006/relationships" id="256" r:id="Re9627336a9c4404b"/>
    <p:sldId xmlns:r="http://schemas.openxmlformats.org/officeDocument/2006/relationships" id="257" r:id="Rdeedcf6a41d04854"/>
    <p:sldId xmlns:r="http://schemas.openxmlformats.org/officeDocument/2006/relationships" id="258" r:id="Rce0d8c4a870a4322"/>
    <p:sldId xmlns:r="http://schemas.openxmlformats.org/officeDocument/2006/relationships" id="259" r:id="R0f6e9b98a7de4fbb"/>
    <p:sldId xmlns:r="http://schemas.openxmlformats.org/officeDocument/2006/relationships" id="260" r:id="R4b05fcdfde904704"/>
    <p:sldId xmlns:r="http://schemas.openxmlformats.org/officeDocument/2006/relationships" id="261" r:id="R8cdd166a4955451b"/>
    <p:sldId xmlns:r="http://schemas.openxmlformats.org/officeDocument/2006/relationships" id="262" r:id="Rf746911d7fd24cfb"/>
    <p:sldId xmlns:r="http://schemas.openxmlformats.org/officeDocument/2006/relationships" id="263" r:id="Rea8b3457c00a4924"/>
    <p:sldId xmlns:r="http://schemas.openxmlformats.org/officeDocument/2006/relationships" id="264" r:id="R6a861a1ec2f94ee7"/>
    <p:sldId xmlns:r="http://schemas.openxmlformats.org/officeDocument/2006/relationships" id="265" r:id="Ra48fa3095c8f4d51"/>
    <p:sldId xmlns:r="http://schemas.openxmlformats.org/officeDocument/2006/relationships" id="266" r:id="Rff79a9facdfe441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e8f0f7896054edc" /><Relationship Type="http://schemas.openxmlformats.org/officeDocument/2006/relationships/slideMaster" Target="/ppt/slideMasters/slideMaster1.xml" Id="Rb03d1aaeab9c4310" /><Relationship Type="http://schemas.openxmlformats.org/officeDocument/2006/relationships/slideMaster" Target="/ppt/slideMasters/slideMaster2.xml" Id="Ra3775eb3d7384cb3" /><Relationship Type="http://schemas.openxmlformats.org/officeDocument/2006/relationships/notesMaster" Target="/ppt/notesMasters/notesMaster1.xml" Id="Rbbe886ed69674f57" /><Relationship Type="http://schemas.openxmlformats.org/officeDocument/2006/relationships/presProps" Target="/ppt/presProps.xml" Id="R8c032d89b1cb48f8" /><Relationship Type="http://schemas.openxmlformats.org/officeDocument/2006/relationships/viewProps" Target="/ppt/viewProps.xml" Id="R0d0c335e266746f4" /><Relationship Type="http://schemas.openxmlformats.org/officeDocument/2006/relationships/tableStyles" Target="/ppt/tableStyles.xml" Id="R0df41a92625c4c1d" /><Relationship Type="http://schemas.openxmlformats.org/officeDocument/2006/relationships/slide" Target="/ppt/slides/slide1.xml" Id="Re9627336a9c4404b" /><Relationship Type="http://schemas.openxmlformats.org/officeDocument/2006/relationships/slide" Target="/ppt/slides/slide2.xml" Id="Rdeedcf6a41d04854" /><Relationship Type="http://schemas.openxmlformats.org/officeDocument/2006/relationships/slide" Target="/ppt/slides/slide3.xml" Id="Rce0d8c4a870a4322" /><Relationship Type="http://schemas.openxmlformats.org/officeDocument/2006/relationships/slide" Target="/ppt/slides/slide4.xml" Id="R0f6e9b98a7de4fbb" /><Relationship Type="http://schemas.openxmlformats.org/officeDocument/2006/relationships/slide" Target="/ppt/slides/slide5.xml" Id="R4b05fcdfde904704" /><Relationship Type="http://schemas.openxmlformats.org/officeDocument/2006/relationships/slide" Target="/ppt/slides/slide6.xml" Id="R8cdd166a4955451b" /><Relationship Type="http://schemas.openxmlformats.org/officeDocument/2006/relationships/slide" Target="/ppt/slides/slide7.xml" Id="Rf746911d7fd24cfb" /><Relationship Type="http://schemas.openxmlformats.org/officeDocument/2006/relationships/slide" Target="/ppt/slides/slide8.xml" Id="Rea8b3457c00a4924" /><Relationship Type="http://schemas.openxmlformats.org/officeDocument/2006/relationships/slide" Target="/ppt/slides/slide9.xml" Id="R6a861a1ec2f94ee7" /><Relationship Type="http://schemas.openxmlformats.org/officeDocument/2006/relationships/slide" Target="/ppt/slides/slide10.xml" Id="Ra48fa3095c8f4d51" /><Relationship Type="http://schemas.openxmlformats.org/officeDocument/2006/relationships/slide" Target="/ppt/slides/slide11.xml" Id="Rff79a9facdfe441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b933d7ceb89492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2f3774b98b4500" /><Relationship Type="http://schemas.openxmlformats.org/officeDocument/2006/relationships/notesMaster" Target="/ppt/notesMasters/notesMaster1.xml" Id="R92b564c3be60407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ef9f3121a447c2" /><Relationship Type="http://schemas.openxmlformats.org/officeDocument/2006/relationships/notesMaster" Target="/ppt/notesMasters/notesMaster1.xml" Id="Rf783eea67713418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1ec4e297c0f48f2" /><Relationship Type="http://schemas.openxmlformats.org/officeDocument/2006/relationships/notesMaster" Target="/ppt/notesMasters/notesMaster1.xml" Id="Rd05b7311c03d4d7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9fc1882f7b14349" /><Relationship Type="http://schemas.openxmlformats.org/officeDocument/2006/relationships/notesMaster" Target="/ppt/notesMasters/notesMaster1.xml" Id="Ree9f05e174fc46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28e71483e14475" /><Relationship Type="http://schemas.openxmlformats.org/officeDocument/2006/relationships/notesMaster" Target="/ppt/notesMasters/notesMaster1.xml" Id="R4634c73343b44c9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0111f4dfd1d4455" /><Relationship Type="http://schemas.openxmlformats.org/officeDocument/2006/relationships/notesMaster" Target="/ppt/notesMasters/notesMaster1.xml" Id="R9b2477dc372648e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b13bf8d0a164f95" /><Relationship Type="http://schemas.openxmlformats.org/officeDocument/2006/relationships/notesMaster" Target="/ppt/notesMasters/notesMaster1.xml" Id="Rb5559e5c73934b2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d9e10bc33bf4123" /><Relationship Type="http://schemas.openxmlformats.org/officeDocument/2006/relationships/notesMaster" Target="/ppt/notesMasters/notesMaster1.xml" Id="Rfbb9f7eb67f148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f99b15fdaa48c1" /><Relationship Type="http://schemas.openxmlformats.org/officeDocument/2006/relationships/notesMaster" Target="/ppt/notesMasters/notesMaster1.xml" Id="R810412286f6143a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dd432543fc24f7d" /><Relationship Type="http://schemas.openxmlformats.org/officeDocument/2006/relationships/notesMaster" Target="/ppt/notesMasters/notesMaster1.xml" Id="R5b16ab4f3bd4471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77e3d8a00474a5f" /><Relationship Type="http://schemas.openxmlformats.org/officeDocument/2006/relationships/notesMaster" Target="/ppt/notesMasters/notesMaster1.xml" Id="R34c4b9ab08ce4b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https://www.churchofengland.org/faith-life/what-we-believe/nicene-creed</a:t>
            </a:r>
          </a:p>
          <a:p xmlns:a="http://schemas.openxmlformats.org/drawingml/2006/main">
            <a:r>
              <a:t>- https://www.vatican.va/content/catechism/en/part_one/section_two/chapter_two/artcile_3/he_was_conceived_by_the_power_of_the_holy_spirit%2C_and_was_born_of_the_virgin_mary.html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76bb70cf5487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487be8485411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f1fa1edb14b9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bc0e295154f4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e1bae2ef2441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175006503ed47b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b96a3d6aad7433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4c11582977e4de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d411e3da905408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a3ddb1d754fd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96b57cac2457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ad5cca947431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4ded13469467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46e6ed5b54d3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faf1fe3194a3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7b34ffbd444e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c3e44d7d04e5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607e63fdf8426e" /><Relationship Type="http://schemas.openxmlformats.org/officeDocument/2006/relationships/slideLayout" Target="/ppt/slideLayouts/slideLayout1.xml" Id="Rfaac5210e3414bda" /><Relationship Type="http://schemas.openxmlformats.org/officeDocument/2006/relationships/slideLayout" Target="/ppt/slideLayouts/slideLayout2.xml" Id="Re0f9db7e14964a93" /><Relationship Type="http://schemas.openxmlformats.org/officeDocument/2006/relationships/slideLayout" Target="/ppt/slideLayouts/slideLayout3.xml" Id="R696c8a3388bd4ef9" /><Relationship Type="http://schemas.openxmlformats.org/officeDocument/2006/relationships/slideLayout" Target="/ppt/slideLayouts/slideLayout4.xml" Id="Rfcc3e007438144b5" /><Relationship Type="http://schemas.openxmlformats.org/officeDocument/2006/relationships/slideLayout" Target="/ppt/slideLayouts/slideLayout5.xml" Id="R561cc2adec9d40fe" /><Relationship Type="http://schemas.openxmlformats.org/officeDocument/2006/relationships/slideLayout" Target="/ppt/slideLayouts/slideLayout6.xml" Id="R359e0f01cc4e4465" /><Relationship Type="http://schemas.openxmlformats.org/officeDocument/2006/relationships/slideLayout" Target="/ppt/slideLayouts/slideLayout7.xml" Id="R858d413e7f9d4187" /><Relationship Type="http://schemas.openxmlformats.org/officeDocument/2006/relationships/slideLayout" Target="/ppt/slideLayouts/slideLayout8.xml" Id="R0cce4b9b1fdf473c" /><Relationship Type="http://schemas.openxmlformats.org/officeDocument/2006/relationships/slideLayout" Target="/ppt/slideLayouts/slideLayout9.xml" Id="R1152bd0245084b09" /><Relationship Type="http://schemas.openxmlformats.org/officeDocument/2006/relationships/slideLayout" Target="/ppt/slideLayouts/slideLayout10.xml" Id="R8eaa3db1b3f3479d" /><Relationship Type="http://schemas.openxmlformats.org/officeDocument/2006/relationships/slideLayout" Target="/ppt/slideLayouts/slideLayout11.xml" Id="R9086c3a88013433d" /><Relationship Type="http://schemas.openxmlformats.org/officeDocument/2006/relationships/slideLayout" Target="/ppt/slideLayouts/slideLayout12.xml" Id="R7d763d696a9740c9" /><Relationship Type="http://schemas.openxmlformats.org/officeDocument/2006/relationships/slideLayout" Target="/ppt/slideLayouts/slideLayout13.xml" Id="R83fa0143cbe04d0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b9a0c74edfb4d8d" /><Relationship Type="http://schemas.openxmlformats.org/officeDocument/2006/relationships/slideLayout" Target="/ppt/slideLayouts/slideLayout14.xml" Id="R88219fee715741d8" /><Relationship Type="http://schemas.openxmlformats.org/officeDocument/2006/relationships/slideLayout" Target="/ppt/slideLayouts/slideLayout15.xml" Id="R02a50c2db125417c" /><Relationship Type="http://schemas.openxmlformats.org/officeDocument/2006/relationships/slideLayout" Target="/ppt/slideLayouts/slideLayout16.xml" Id="R66e673905d4142f8" /><Relationship Type="http://schemas.openxmlformats.org/officeDocument/2006/relationships/slideLayout" Target="/ppt/slideLayouts/slideLayout17.xml" Id="R13c945fb3ed7413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c5210e3414bda"/>
    <p:sldLayoutId xmlns:r="http://schemas.openxmlformats.org/officeDocument/2006/relationships" id="2147483650" r:id="Re0f9db7e14964a93"/>
    <p:sldLayoutId xmlns:r="http://schemas.openxmlformats.org/officeDocument/2006/relationships" id="2147483651" r:id="R696c8a3388bd4ef9"/>
    <p:sldLayoutId xmlns:r="http://schemas.openxmlformats.org/officeDocument/2006/relationships" id="2147483652" r:id="Rfcc3e007438144b5"/>
    <p:sldLayoutId xmlns:r="http://schemas.openxmlformats.org/officeDocument/2006/relationships" id="2147483653" r:id="R561cc2adec9d40fe"/>
    <p:sldLayoutId xmlns:r="http://schemas.openxmlformats.org/officeDocument/2006/relationships" id="2147483654" r:id="R359e0f01cc4e4465"/>
    <p:sldLayoutId xmlns:r="http://schemas.openxmlformats.org/officeDocument/2006/relationships" id="2147483655" r:id="R858d413e7f9d4187"/>
    <p:sldLayoutId xmlns:r="http://schemas.openxmlformats.org/officeDocument/2006/relationships" id="2147483656" r:id="R0cce4b9b1fdf473c"/>
    <p:sldLayoutId xmlns:r="http://schemas.openxmlformats.org/officeDocument/2006/relationships" id="2147483657" r:id="R1152bd0245084b09"/>
    <p:sldLayoutId xmlns:r="http://schemas.openxmlformats.org/officeDocument/2006/relationships" id="2147483658" r:id="R8eaa3db1b3f3479d"/>
    <p:sldLayoutId xmlns:r="http://schemas.openxmlformats.org/officeDocument/2006/relationships" id="2147483659" r:id="R9086c3a88013433d"/>
    <p:sldLayoutId xmlns:r="http://schemas.openxmlformats.org/officeDocument/2006/relationships" id="2147483660" r:id="R7d763d696a9740c9"/>
    <p:sldLayoutId xmlns:r="http://schemas.openxmlformats.org/officeDocument/2006/relationships" id="2147483661" r:id="R83fa0143cbe04d0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88219fee715741d8"/>
    <p:sldLayoutId xmlns:r="http://schemas.openxmlformats.org/officeDocument/2006/relationships" id="2147483664" r:id="R02a50c2db125417c"/>
    <p:sldLayoutId xmlns:r="http://schemas.openxmlformats.org/officeDocument/2006/relationships" id="2147483665" r:id="R66e673905d4142f8"/>
    <p:sldLayoutId xmlns:r="http://schemas.openxmlformats.org/officeDocument/2006/relationships" id="2147483666" r:id="R13c945fb3ed7413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28491b4f4004" /><Relationship Type="http://schemas.openxmlformats.org/officeDocument/2006/relationships/notesSlide" Target="/ppt/notesSlides/notesSlide1.xml" Id="Re8b758faadd84d6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1f7a5f62ae94b04" /><Relationship Type="http://schemas.openxmlformats.org/officeDocument/2006/relationships/notesSlide" Target="/ppt/notesSlides/notesSlide10.xml" Id="Rf07b9713ce0341f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9f2c788016747b8" /><Relationship Type="http://schemas.openxmlformats.org/officeDocument/2006/relationships/hyperlink" Target="https://www.eduqas.co.uk/media/w42hvhgp/eduqas-gcse-rs-spec-full-from-2016-e-1109.pdf" TargetMode="External" Id="R88c06cc1c84f4055" /><Relationship Type="http://schemas.openxmlformats.org/officeDocument/2006/relationships/hyperlink" Target="https://www.churchofengland.org/faith-life/what-we-believe/nicene-creed" TargetMode="External" Id="R38787f9013de449e" /><Relationship Type="http://schemas.openxmlformats.org/officeDocument/2006/relationships/hyperlink" Target="https://www.vatican.va/content/catechism/en/part_one/section_two/chapter_two/artcile_3/he_was_conceived_by_the_power_of_the_holy_spirit%2C_and_was_born_of_the_virgin_mary.html" TargetMode="External" Id="R3114f7161bca401a" /><Relationship Type="http://schemas.openxmlformats.org/officeDocument/2006/relationships/notesSlide" Target="/ppt/notesSlides/notesSlide11.xml" Id="Re58042a2e511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ddb0340837d45f8" /><Relationship Type="http://schemas.openxmlformats.org/officeDocument/2006/relationships/notesSlide" Target="/ppt/notesSlides/notesSlide2.xml" Id="Rba23f1c8189a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9084e41578d4132" /><Relationship Type="http://schemas.openxmlformats.org/officeDocument/2006/relationships/notesSlide" Target="/ppt/notesSlides/notesSlide3.xml" Id="Rdce82b38e84b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d0dcba9c4060480e" /><Relationship Type="http://schemas.openxmlformats.org/officeDocument/2006/relationships/notesSlide" Target="/ppt/notesSlides/notesSlide4.xml" Id="Rd69220f8f54c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903d66ef33647da" /><Relationship Type="http://schemas.openxmlformats.org/officeDocument/2006/relationships/notesSlide" Target="/ppt/notesSlides/notesSlide5.xml" Id="Re45d84e1580b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936336f969f44657" /><Relationship Type="http://schemas.openxmlformats.org/officeDocument/2006/relationships/notesSlide" Target="/ppt/notesSlides/notesSlide6.xml" Id="R216cbfe3ffff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1fc5f1ea78c4a63" /><Relationship Type="http://schemas.openxmlformats.org/officeDocument/2006/relationships/notesSlide" Target="/ppt/notesSlides/notesSlide7.xml" Id="Rf29e47a6960c46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d3bc2c069e46a9" /><Relationship Type="http://schemas.openxmlformats.org/officeDocument/2006/relationships/notesSlide" Target="/ppt/notesSlides/notesSlide8.xml" Id="R65bfbaa2f8dd4f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fd65175022b4814" /><Relationship Type="http://schemas.openxmlformats.org/officeDocument/2006/relationships/notesSlide" Target="/ppt/notesSlides/notesSlide9.xml" Id="R46f75fbd76c0445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6A1406DD-8F9B-4D33-ACEA-B8CAA7127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785548A-0115-4BC7-8AB5-5C5BB535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Councils in Conflict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should disagreement change doctrine?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SUP-01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SUP-01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two-council source strip [Slides 4–6]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printed Nicene and Chalcedonian formula extracts [Slides 4–6]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SUP-01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8c06cc1c84f405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787f9013de449e"/>
              </a:rPr>
              <a:t>The Nicene Creed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Vatican.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114f7161bca401a"/>
              </a:rPr>
              <a:t>Catechism: The Council of Chalcedon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Councils in Conflict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Nicaea and Chalcedon addressed disputes about Jesus.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authorities carried greatest weight in the councils.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councils clarify or control belief.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Trinity and incarnation.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why ‘one God in three persons’ can create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one source Christians use when doctrine is disputed.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should disagreement change doctrine?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Why Councils Met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Nicaea met in 325 amid dispute about whether the Son was fully divine.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Nicene tradition described the Son as begotten, not made, and of one Being with the Father.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Chalcedon met in 451 to clarify how Jesus could be truly divine and truly human.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Councils combined argument, inherited worship, scripture and institutional authority.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Map and timeline: Nicaea 325 → Constantinople 381 → Chalcedon 451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Map and timeline: Nicaea 325 → Constantinople 381 → Chalcedon 451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SUP-01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Words Under Pressure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Nicaea: the Son is ‘begotten, not made’ and ‘of one Being with the Father’.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Chalcedon: Christ is truly God and truly human, acknowledged in two natures.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‘Without confusion’ protects the reality of both natures.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‘Without division’ protects the unity of the one person of Christ.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Each phrase excludes a rival answer as well as stating a belief.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Two Disputes, Two Answers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Nicaea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Main question: Is the Son fully divine?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Key boundary: begotten, not made.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Protects monotheism while affirming Jesus’ divinity.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one sentence explaining why Chalcedon develops rather than simply repeats Nicaea.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Chalcedon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Main question: How are divinity and humanity united?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Key boundary: two natures, one person.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Protects full divinity and full humanity.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Doctrine Microscope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Mark the exclusion in one formula.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the belief protected.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Judge what its removal would lose.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Scripture supplies evidence but does not always settle interpretation.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 carries inherited language and worship.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council can create unity while marginalising dissent.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whether political power weakens the authority of a doctrinal conclusion.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lose-up of a creed manuscript or council debat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Close-up of a creed manuscript or council debate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Authority Matrix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Scripture: textual evidence interpreted by participants.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Tradition: inherited worship and prior teaching.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Council: collective judgement of recognised leaders.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Power: emperors and institutions shaped which disputes were heard.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whether agreement proves truth, legitimacy, or neither.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Rank the four sources of authority.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Defend the top two with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Identify one danger in your ranking.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how both councils answered a specific dispute.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conciliar language as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authority and power as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supported, qualified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‘Church councils clarify belief rather than control it.’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Clarification can still establish boundaries.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Agreement may protect coherence but exclude alternatives.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Distinguish doctrinal authority from political influence.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SUP-01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council mattered most?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Single creed line behind the open ques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Single creed line behind the open question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2026-08-19T19:20:12.0910000Z</dcterms:created>
  <dcterms:modified xsi:type="dcterms:W3CDTF">2026-08-19T19:20:12.0920000Z</dcterms:modified>
</coreProperties>
</file>