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6d2674327974b5f" /><Relationship Type="http://schemas.openxmlformats.org/officeDocument/2006/relationships/extended-properties" Target="/docProps/app.xml" Id="R7127a680918b4d52" /><Relationship Type="http://schemas.openxmlformats.org/officeDocument/2006/relationships/officeDocument" Target="/ppt/presentation.xml" Id="Rb1f7996ac3d5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ae5207a4b47d3"/>
    <p:sldMasterId xmlns:r="http://schemas.openxmlformats.org/officeDocument/2006/relationships" id="2147483662" r:id="R90cc725a63d7427b"/>
  </p:sldMasterIdLst>
  <p:notesMasterIdLst>
    <p:notesMasterId xmlns:r="http://schemas.openxmlformats.org/officeDocument/2006/relationships" r:id="R04b75fc6bdcd42a9"/>
  </p:notesMasterIdLst>
  <p:sldIdLst>
    <p:sldId xmlns:r="http://schemas.openxmlformats.org/officeDocument/2006/relationships" id="256" r:id="Re237db257456499d"/>
    <p:sldId xmlns:r="http://schemas.openxmlformats.org/officeDocument/2006/relationships" id="257" r:id="R6fda6e955d4d4c99"/>
    <p:sldId xmlns:r="http://schemas.openxmlformats.org/officeDocument/2006/relationships" id="258" r:id="Rbe3d19c8a0a64b10"/>
    <p:sldId xmlns:r="http://schemas.openxmlformats.org/officeDocument/2006/relationships" id="259" r:id="Re1eb4e7f7b854046"/>
    <p:sldId xmlns:r="http://schemas.openxmlformats.org/officeDocument/2006/relationships" id="260" r:id="Ra398c246b08e4e21"/>
    <p:sldId xmlns:r="http://schemas.openxmlformats.org/officeDocument/2006/relationships" id="261" r:id="R9ad3c6057bfc408f"/>
    <p:sldId xmlns:r="http://schemas.openxmlformats.org/officeDocument/2006/relationships" id="262" r:id="R2142464795f64b92"/>
    <p:sldId xmlns:r="http://schemas.openxmlformats.org/officeDocument/2006/relationships" id="263" r:id="R8acaa4faa8d74b40"/>
    <p:sldId xmlns:r="http://schemas.openxmlformats.org/officeDocument/2006/relationships" id="264" r:id="R65d4cb570f02425b"/>
    <p:sldId xmlns:r="http://schemas.openxmlformats.org/officeDocument/2006/relationships" id="265" r:id="R6d82d7334eee4333"/>
    <p:sldId xmlns:r="http://schemas.openxmlformats.org/officeDocument/2006/relationships" id="266" r:id="Rb080b13921b843ac"/>
    <p:sldId xmlns:r="http://schemas.openxmlformats.org/officeDocument/2006/relationships" id="267" r:id="R9dc4c7ae2b71496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61176ed9f964dce" /><Relationship Type="http://schemas.openxmlformats.org/officeDocument/2006/relationships/slideMaster" Target="/ppt/slideMasters/slideMaster1.xml" Id="R55dae5207a4b47d3" /><Relationship Type="http://schemas.openxmlformats.org/officeDocument/2006/relationships/slideMaster" Target="/ppt/slideMasters/slideMaster2.xml" Id="R90cc725a63d7427b" /><Relationship Type="http://schemas.openxmlformats.org/officeDocument/2006/relationships/notesMaster" Target="/ppt/notesMasters/notesMaster1.xml" Id="R04b75fc6bdcd42a9" /><Relationship Type="http://schemas.openxmlformats.org/officeDocument/2006/relationships/presProps" Target="/ppt/presProps.xml" Id="Rb4c30749102d4a81" /><Relationship Type="http://schemas.openxmlformats.org/officeDocument/2006/relationships/viewProps" Target="/ppt/viewProps.xml" Id="R00a66cbef06747e5" /><Relationship Type="http://schemas.openxmlformats.org/officeDocument/2006/relationships/tableStyles" Target="/ppt/tableStyles.xml" Id="R8b9cde7459b44200" /><Relationship Type="http://schemas.openxmlformats.org/officeDocument/2006/relationships/slide" Target="/ppt/slides/slide1.xml" Id="Re237db257456499d" /><Relationship Type="http://schemas.openxmlformats.org/officeDocument/2006/relationships/slide" Target="/ppt/slides/slide2.xml" Id="R6fda6e955d4d4c99" /><Relationship Type="http://schemas.openxmlformats.org/officeDocument/2006/relationships/slide" Target="/ppt/slides/slide3.xml" Id="Rbe3d19c8a0a64b10" /><Relationship Type="http://schemas.openxmlformats.org/officeDocument/2006/relationships/slide" Target="/ppt/slides/slide4.xml" Id="Re1eb4e7f7b854046" /><Relationship Type="http://schemas.openxmlformats.org/officeDocument/2006/relationships/slide" Target="/ppt/slides/slide5.xml" Id="Ra398c246b08e4e21" /><Relationship Type="http://schemas.openxmlformats.org/officeDocument/2006/relationships/slide" Target="/ppt/slides/slide6.xml" Id="R9ad3c6057bfc408f" /><Relationship Type="http://schemas.openxmlformats.org/officeDocument/2006/relationships/slide" Target="/ppt/slides/slide7.xml" Id="R2142464795f64b92" /><Relationship Type="http://schemas.openxmlformats.org/officeDocument/2006/relationships/slide" Target="/ppt/slides/slide8.xml" Id="R8acaa4faa8d74b40" /><Relationship Type="http://schemas.openxmlformats.org/officeDocument/2006/relationships/slide" Target="/ppt/slides/slide9.xml" Id="R65d4cb570f02425b" /><Relationship Type="http://schemas.openxmlformats.org/officeDocument/2006/relationships/slide" Target="/ppt/slides/slide10.xml" Id="R6d82d7334eee4333" /><Relationship Type="http://schemas.openxmlformats.org/officeDocument/2006/relationships/slide" Target="/ppt/slides/slide11.xml" Id="Rb080b13921b843ac" /><Relationship Type="http://schemas.openxmlformats.org/officeDocument/2006/relationships/slide" Target="/ppt/slides/slide12.xml" Id="R9dc4c7ae2b71496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ee58007551a3462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53867cd662b452b" /><Relationship Type="http://schemas.openxmlformats.org/officeDocument/2006/relationships/notesMaster" Target="/ppt/notesMasters/notesMaster1.xml" Id="R21c65dcd7d5a4dd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f94f42b323c4ece" /><Relationship Type="http://schemas.openxmlformats.org/officeDocument/2006/relationships/notesMaster" Target="/ppt/notesMasters/notesMaster1.xml" Id="R582697dcc03c43f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2a4550ce1ac43bc" /><Relationship Type="http://schemas.openxmlformats.org/officeDocument/2006/relationships/notesMaster" Target="/ppt/notesMasters/notesMaster1.xml" Id="Rccb8602486c64d1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1175c3a6bad4d3c" /><Relationship Type="http://schemas.openxmlformats.org/officeDocument/2006/relationships/notesMaster" Target="/ppt/notesMasters/notesMaster1.xml" Id="Rbc365c94e1984e9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fecf2cb83bf4176" /><Relationship Type="http://schemas.openxmlformats.org/officeDocument/2006/relationships/notesMaster" Target="/ppt/notesMasters/notesMaster1.xml" Id="R05c3c8e3ee674b3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3b7a9b4bc1e41f1" /><Relationship Type="http://schemas.openxmlformats.org/officeDocument/2006/relationships/notesMaster" Target="/ppt/notesMasters/notesMaster1.xml" Id="R245ed4ff8509483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778807307594c1b" /><Relationship Type="http://schemas.openxmlformats.org/officeDocument/2006/relationships/notesMaster" Target="/ppt/notesMasters/notesMaster1.xml" Id="Rf3627c1de536498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26f41872baa4314" /><Relationship Type="http://schemas.openxmlformats.org/officeDocument/2006/relationships/notesMaster" Target="/ppt/notesMasters/notesMaster1.xml" Id="R08bf0b886f114a5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a30967c0d0a44c7" /><Relationship Type="http://schemas.openxmlformats.org/officeDocument/2006/relationships/notesMaster" Target="/ppt/notesMasters/notesMaster1.xml" Id="R8934791ad5b6403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6adeffdbecf4477" /><Relationship Type="http://schemas.openxmlformats.org/officeDocument/2006/relationships/notesMaster" Target="/ppt/notesMasters/notesMaster1.xml" Id="R291d329a8b15405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c85c1199a604011" /><Relationship Type="http://schemas.openxmlformats.org/officeDocument/2006/relationships/notesMaster" Target="/ppt/notesMasters/notesMaster1.xml" Id="R2336571037a2457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887062c7e3d4772" /><Relationship Type="http://schemas.openxmlformats.org/officeDocument/2006/relationships/notesMaster" Target="/ppt/notesMasters/notesMaster1.xml" Id="R90357ced84d5481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https://www.tearfund.org/about-us/what-we-do/environment-and-climate</a:t>
            </a:r>
          </a:p>
          <a:p xmlns:a="http://schemas.openxmlformats.org/drawingml/2006/main">
            <a:r>
              <a:t>- https://www.oikoumene.org/about-the-wcc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https://www.tearfund.org/about-us/what-we-do/environment-and-climate</a:t>
            </a:r>
          </a:p>
          <a:p xmlns:a="http://schemas.openxmlformats.org/drawingml/2006/main">
            <a:r>
              <a:t>- https://www.oikoumene.org/about-the-wcc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https://www.tearfund.org/about-us/what-we-do/environment-and-climate</a:t>
            </a:r>
          </a:p>
          <a:p xmlns:a="http://schemas.openxmlformats.org/drawingml/2006/main">
            <a:r>
              <a:t>- https://www.oikoumene.org/about-the-wcc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https://www.tearfund.org/about-us/what-we-do/environment-and-climate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https://www.oikoumene.org/about-the-wcc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https://www.opendoorsuk.org/persecution/methodology/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https://www.walsinghamanglican.org.uk/the-shrine-2-2/why-pilgrimage/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6367ab0c04f2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95c3eca944c50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9c64a671d474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b53fa17e0447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9e14b29c947c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bdd81b3320b40b9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3e1f26e54bd4cca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dcdee4612fa4ad1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f9ada930d4d41e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db4ede6f8476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e4976f06a490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0333f7c16421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51b6cd13e440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033873c0f4ef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082542d7a41c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774d1eb37469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d3764a57d4ff3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e48961473d54cee" /><Relationship Type="http://schemas.openxmlformats.org/officeDocument/2006/relationships/slideLayout" Target="/ppt/slideLayouts/slideLayout1.xml" Id="R7cd7501429e44e7e" /><Relationship Type="http://schemas.openxmlformats.org/officeDocument/2006/relationships/slideLayout" Target="/ppt/slideLayouts/slideLayout2.xml" Id="Re121ee4b25894d9e" /><Relationship Type="http://schemas.openxmlformats.org/officeDocument/2006/relationships/slideLayout" Target="/ppt/slideLayouts/slideLayout3.xml" Id="Rbd350e4a24e04e3d" /><Relationship Type="http://schemas.openxmlformats.org/officeDocument/2006/relationships/slideLayout" Target="/ppt/slideLayouts/slideLayout4.xml" Id="Re901f58e24e3471d" /><Relationship Type="http://schemas.openxmlformats.org/officeDocument/2006/relationships/slideLayout" Target="/ppt/slideLayouts/slideLayout5.xml" Id="Rf98b25f7e6b34c46" /><Relationship Type="http://schemas.openxmlformats.org/officeDocument/2006/relationships/slideLayout" Target="/ppt/slideLayouts/slideLayout6.xml" Id="Rd61718a7ca6e46f6" /><Relationship Type="http://schemas.openxmlformats.org/officeDocument/2006/relationships/slideLayout" Target="/ppt/slideLayouts/slideLayout7.xml" Id="R30b59982820c4b78" /><Relationship Type="http://schemas.openxmlformats.org/officeDocument/2006/relationships/slideLayout" Target="/ppt/slideLayouts/slideLayout8.xml" Id="R5147c63eb6104809" /><Relationship Type="http://schemas.openxmlformats.org/officeDocument/2006/relationships/slideLayout" Target="/ppt/slideLayouts/slideLayout9.xml" Id="Re0ec7cc1e4ea420d" /><Relationship Type="http://schemas.openxmlformats.org/officeDocument/2006/relationships/slideLayout" Target="/ppt/slideLayouts/slideLayout10.xml" Id="R3e1d002b526e47d9" /><Relationship Type="http://schemas.openxmlformats.org/officeDocument/2006/relationships/slideLayout" Target="/ppt/slideLayouts/slideLayout11.xml" Id="Rb72d241c44834920" /><Relationship Type="http://schemas.openxmlformats.org/officeDocument/2006/relationships/slideLayout" Target="/ppt/slideLayouts/slideLayout12.xml" Id="R76a8fbc0217c43a2" /><Relationship Type="http://schemas.openxmlformats.org/officeDocument/2006/relationships/slideLayout" Target="/ppt/slideLayouts/slideLayout13.xml" Id="R88cd4c4a56554fd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f4d081d60f534e7d" /><Relationship Type="http://schemas.openxmlformats.org/officeDocument/2006/relationships/slideLayout" Target="/ppt/slideLayouts/slideLayout14.xml" Id="Rc5dbb0b7fccf4af5" /><Relationship Type="http://schemas.openxmlformats.org/officeDocument/2006/relationships/slideLayout" Target="/ppt/slideLayouts/slideLayout15.xml" Id="R74b83fad9f8a47fb" /><Relationship Type="http://schemas.openxmlformats.org/officeDocument/2006/relationships/slideLayout" Target="/ppt/slideLayouts/slideLayout16.xml" Id="R5c027f2df8c34786" /><Relationship Type="http://schemas.openxmlformats.org/officeDocument/2006/relationships/slideLayout" Target="/ppt/slideLayouts/slideLayout17.xml" Id="R589fe2d0e12e45ee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7501429e44e7e"/>
    <p:sldLayoutId xmlns:r="http://schemas.openxmlformats.org/officeDocument/2006/relationships" id="2147483650" r:id="Re121ee4b25894d9e"/>
    <p:sldLayoutId xmlns:r="http://schemas.openxmlformats.org/officeDocument/2006/relationships" id="2147483651" r:id="Rbd350e4a24e04e3d"/>
    <p:sldLayoutId xmlns:r="http://schemas.openxmlformats.org/officeDocument/2006/relationships" id="2147483652" r:id="Re901f58e24e3471d"/>
    <p:sldLayoutId xmlns:r="http://schemas.openxmlformats.org/officeDocument/2006/relationships" id="2147483653" r:id="Rf98b25f7e6b34c46"/>
    <p:sldLayoutId xmlns:r="http://schemas.openxmlformats.org/officeDocument/2006/relationships" id="2147483654" r:id="Rd61718a7ca6e46f6"/>
    <p:sldLayoutId xmlns:r="http://schemas.openxmlformats.org/officeDocument/2006/relationships" id="2147483655" r:id="R30b59982820c4b78"/>
    <p:sldLayoutId xmlns:r="http://schemas.openxmlformats.org/officeDocument/2006/relationships" id="2147483656" r:id="R5147c63eb6104809"/>
    <p:sldLayoutId xmlns:r="http://schemas.openxmlformats.org/officeDocument/2006/relationships" id="2147483657" r:id="Re0ec7cc1e4ea420d"/>
    <p:sldLayoutId xmlns:r="http://schemas.openxmlformats.org/officeDocument/2006/relationships" id="2147483658" r:id="R3e1d002b526e47d9"/>
    <p:sldLayoutId xmlns:r="http://schemas.openxmlformats.org/officeDocument/2006/relationships" id="2147483659" r:id="Rb72d241c44834920"/>
    <p:sldLayoutId xmlns:r="http://schemas.openxmlformats.org/officeDocument/2006/relationships" id="2147483660" r:id="R76a8fbc0217c43a2"/>
    <p:sldLayoutId xmlns:r="http://schemas.openxmlformats.org/officeDocument/2006/relationships" id="2147483661" r:id="R88cd4c4a56554fd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5dbb0b7fccf4af5"/>
    <p:sldLayoutId xmlns:r="http://schemas.openxmlformats.org/officeDocument/2006/relationships" id="2147483664" r:id="R74b83fad9f8a47fb"/>
    <p:sldLayoutId xmlns:r="http://schemas.openxmlformats.org/officeDocument/2006/relationships" id="2147483665" r:id="R5c027f2df8c34786"/>
    <p:sldLayoutId xmlns:r="http://schemas.openxmlformats.org/officeDocument/2006/relationships" id="2147483666" r:id="R589fe2d0e12e45e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201d803694b49" /><Relationship Type="http://schemas.openxmlformats.org/officeDocument/2006/relationships/notesSlide" Target="/ppt/notesSlides/notesSlide1.xml" Id="R11fda72d5b634d1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9b6c8f258194a26" /><Relationship Type="http://schemas.openxmlformats.org/officeDocument/2006/relationships/notesSlide" Target="/ppt/notesSlides/notesSlide10.xml" Id="R1b9874d9eae04ac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da0a6577f784340" /><Relationship Type="http://schemas.openxmlformats.org/officeDocument/2006/relationships/hyperlink" Target="https://www.eduqas.co.uk/media/w42hvhgp/eduqas-gcse-rs-spec-full-from-2016-e-1109.pdf" TargetMode="External" Id="R1b649c85d696449b" /><Relationship Type="http://schemas.openxmlformats.org/officeDocument/2006/relationships/hyperlink" Target="https://www.taize.fr/en/coming-to-taize" TargetMode="External" Id="Ra7031818a5d2450e" /><Relationship Type="http://schemas.openxmlformats.org/officeDocument/2006/relationships/hyperlink" Target="https://www.ons.gov.uk/peoplepopulationandcommunity/culturalidentity/religion/bulletins/religionenglandandwales/census2021" TargetMode="External" Id="Rd538c0332568496b" /><Relationship Type="http://schemas.openxmlformats.org/officeDocument/2006/relationships/hyperlink" Target="https://www.tearfund.org/about-us/what-we-do/environment-and-climate" TargetMode="External" Id="R7998b38136184b98" /><Relationship Type="http://schemas.openxmlformats.org/officeDocument/2006/relationships/notesSlide" Target="/ppt/notesSlides/notesSlide11.xml" Id="Raa0ec5c807c94b4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ebd548c22e5e4154" /><Relationship Type="http://schemas.openxmlformats.org/officeDocument/2006/relationships/hyperlink" Target="https://www.oikoumene.org/about-the-wcc" TargetMode="External" Id="Rcd2ec9d1d8254d67" /><Relationship Type="http://schemas.openxmlformats.org/officeDocument/2006/relationships/hyperlink" Target="https://www.opendoorsuk.org/persecution/methodology/" TargetMode="External" Id="R55205cb5a76d477d" /><Relationship Type="http://schemas.openxmlformats.org/officeDocument/2006/relationships/hyperlink" Target="https://www.biblegateway.com/versions/New-Revised-Standard-Version-Updated-Edition-NRSVue-Bible/" TargetMode="External" Id="R3eda3211d0be4488" /><Relationship Type="http://schemas.openxmlformats.org/officeDocument/2006/relationships/hyperlink" Target="https://www.biblegateway.com/versions/New-Revised-Standard-Version-Updated-Edition-NRSVue-Bible/" TargetMode="External" Id="R82db3a382f2f4530" /><Relationship Type="http://schemas.openxmlformats.org/officeDocument/2006/relationships/hyperlink" Target="https://www.walsinghamanglican.org.uk/the-shrine-2-2/why-pilgrimage/" TargetMode="External" Id="Ra0667e4bb7c341d3" /><Relationship Type="http://schemas.openxmlformats.org/officeDocument/2006/relationships/notesSlide" Target="/ppt/notesSlides/notesSlide12.xml" Id="Ra391e5add7b240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9464d8a7d0b4773" /><Relationship Type="http://schemas.openxmlformats.org/officeDocument/2006/relationships/notesSlide" Target="/ppt/notesSlides/notesSlide2.xml" Id="Rd054165b3178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fd96df6d3e9f4310" /><Relationship Type="http://schemas.openxmlformats.org/officeDocument/2006/relationships/notesSlide" Target="/ppt/notesSlides/notesSlide3.xml" Id="Rbd8442238235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ad426300bff40ba" /><Relationship Type="http://schemas.openxmlformats.org/officeDocument/2006/relationships/notesSlide" Target="/ppt/notesSlides/notesSlide4.xml" Id="Re7ba4368699c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6c86eeccc7c54488" /><Relationship Type="http://schemas.openxmlformats.org/officeDocument/2006/relationships/notesSlide" Target="/ppt/notesSlides/notesSlide5.xml" Id="R4ad8a05b5881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fa31854326344ab" /><Relationship Type="http://schemas.openxmlformats.org/officeDocument/2006/relationships/notesSlide" Target="/ppt/notesSlides/notesSlide6.xml" Id="Raea10002fa3a47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a2fae07ec1f4406" /><Relationship Type="http://schemas.openxmlformats.org/officeDocument/2006/relationships/notesSlide" Target="/ppt/notesSlides/notesSlide7.xml" Id="Rf0c869c726f1477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d0ce8d36af514aba" /><Relationship Type="http://schemas.openxmlformats.org/officeDocument/2006/relationships/notesSlide" Target="/ppt/notesSlides/notesSlide8.xml" Id="R90cd9bcd2a9c407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1d0c916478a04972" /><Relationship Type="http://schemas.openxmlformats.org/officeDocument/2006/relationships/notesSlide" Target="/ppt/notesSlides/notesSlide9.xml" Id="R4799af476990431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D6D1E5D-55FE-43F9-A5CE-4AA815EBF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988EB7B1-5958-4665-8874-CFEC26DDD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Christian Practices
Application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accurately can you apply belief to practice?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 PRACTICES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 PRACTICES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b649c85d696449b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Taize Community.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7031818a5d2450e"/>
              </a:rPr>
              <a:t>Coming to Taize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Office for National Statistics.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538c0332568496b"/>
              </a:rPr>
              <a:t>Religion, England and Wales: Census 2021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Tearfund.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998b38136184b98"/>
              </a:rPr>
              <a:t>Environment and climate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 PRACTICES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d2ec9d1d8254d67"/>
              </a:rPr>
              <a:t>About the WCC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Open Doors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5205cb5a76d477d"/>
              </a:rPr>
              <a:t>How Open Doors creates the World Watch List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eda3211d0be4488"/>
              </a:rPr>
              <a:t>Matthew 18:20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2db3a382f2f4530"/>
              </a:rPr>
              <a:t>Matthew 6:9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Shrine of Our Lady of Walsingham.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0667e4bb7c341d3"/>
              </a:rPr>
              <a:t>Why pilgrimage?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Extract the Principle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PRACTICES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4003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838325"/>
          </a:xfrm>
          <a:prstGeom xmlns:a="http://schemas.openxmlformats.org/drawingml/2006/main" prst="roundRect">
            <a:avLst>
              <a:gd name="adj" fmla="val 1554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Prayer, song and silence seek communion with God.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Each day combines worship, Bible study, discussion and practical work.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the principle shown by the evidence.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it in your own words.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action it could reasonably support.</a:t>
            </a:r>
          </a:p>
        </p:txBody>
      </p:sp>
      <p:sp>
        <p:nvSpPr>
          <p:cNvPr id="17" name="Image Placeholder - Taize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Taize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Belief Into Practice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PRACTICES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4003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affiliation fell from 71.7% in 2001 to 46.2% in 2021.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Christianity remained the largest religious response in 2021.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the belief may shape the practice.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a because–therefore chain.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reason practice may vary.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hristianity in Britain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Christianity in Britain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to a Scenario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PRACTICES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0574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Scenario: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community must decide how to respond to a disagreement involving tearfund.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Apply</a:t>
            </a:r>
            <a:r>
              <a:t> one relevant teaching to the scenario.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the reasoning step by step.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one alternative response.</a:t>
            </a:r>
          </a:p>
        </p:txBody>
      </p:sp>
      <p:sp>
        <p:nvSpPr>
          <p:cNvPr id="17" name="Image Placeholder - Tearfund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Tearfund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 Chain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PRACTICES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Complete</a:t>
            </a:r>
            <a:r>
              <a:t> all four stages of the chain.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that each stage follows from the last.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Strengthen</a:t>
            </a:r>
            <a:r>
              <a:t> the weakest link.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36004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Explanation Chain: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Teaching or principle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Reasoning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Likely action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Possible variation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World Council of Churches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World Council of Churches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Two Responses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PRACTICES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2575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Response Lenses: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A. persecution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B. worship</a:t>
            </a:r>
          </a:p>
        </p:txBody>
      </p:sp>
      <p:sp>
        <p:nvSpPr>
          <p:cNvPr id="14" name="Image Placeholder - Persecution Evidence Gate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Persecution Evidence Gate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Apply</a:t>
            </a:r>
            <a:r>
              <a:t> each lens to the same situation.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Keep</a:t>
            </a:r>
            <a:r>
              <a:t> the comparison point constant.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Judge which response is better supported.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Name the Limitation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PRACTICES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what the evidence supports.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limitation or boundary.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qualified application sentence.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2288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“Where two or three are gathered in my name, I am there among them.”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Matthew 18:20 · Bible Gateway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Worship Together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9772"/>
            <a:ext cx="5596604" cy="3441478"/>
          </a:xfrm>
          <a:prstGeom xmlns:a="http://schemas.openxmlformats.org/drawingml/2006/main" prst="roundRect">
            <a:avLst>
              <a:gd name="adj" fmla="val 830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Worship Together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Transfer to a New Case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PRACTICES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Transfer the principle to the new situation.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one piece of evidence precisely.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what changes and what stays constant.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29146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New Situation: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Apply prayer to an unfamiliar community decision.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Assume there is reasonable disagreement.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Prayer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Prayer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Audit the Application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PRACTICES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6004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Application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Accurate principle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Clear link to action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evidence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Qualified conclusion</a:t>
            </a:r>
          </a:p>
        </p:txBody>
      </p:sp>
      <p:sp>
        <p:nvSpPr>
          <p:cNvPr id="14" name="Image Placeholder - Walsingham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Walsingham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Review one application from today.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Highlight</a:t>
            </a:r>
            <a:r>
              <a:t> the principle, link and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weakest sentence.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2026-08-19T18:20:04.2490000Z</dcterms:created>
  <dcterms:modified xsi:type="dcterms:W3CDTF">2026-08-19T18:20:04.2490000Z</dcterms:modified>
</coreProperties>
</file>