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762f8ffdca4322" /><Relationship Type="http://schemas.openxmlformats.org/officeDocument/2006/relationships/extended-properties" Target="/docProps/app.xml" Id="Re3821176677c431e" /><Relationship Type="http://schemas.openxmlformats.org/officeDocument/2006/relationships/officeDocument" Target="/ppt/presentation.xml" Id="R7148f6556f9b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02ee365ae412f"/>
    <p:sldMasterId xmlns:r="http://schemas.openxmlformats.org/officeDocument/2006/relationships" id="2147483662" r:id="R620e5fa940af4c9c"/>
  </p:sldMasterIdLst>
  <p:notesMasterIdLst>
    <p:notesMasterId xmlns:r="http://schemas.openxmlformats.org/officeDocument/2006/relationships" r:id="Rbdb307f8e7744af3"/>
  </p:notesMasterIdLst>
  <p:sldIdLst>
    <p:sldId xmlns:r="http://schemas.openxmlformats.org/officeDocument/2006/relationships" id="256" r:id="R6f2c8747010d40cd"/>
    <p:sldId xmlns:r="http://schemas.openxmlformats.org/officeDocument/2006/relationships" id="257" r:id="R16ae66553bdc4e4d"/>
    <p:sldId xmlns:r="http://schemas.openxmlformats.org/officeDocument/2006/relationships" id="258" r:id="R7d46d7ead3804bc7"/>
    <p:sldId xmlns:r="http://schemas.openxmlformats.org/officeDocument/2006/relationships" id="259" r:id="Rb3670161b1cc4f9d"/>
    <p:sldId xmlns:r="http://schemas.openxmlformats.org/officeDocument/2006/relationships" id="260" r:id="Rd972d10d717b4f34"/>
    <p:sldId xmlns:r="http://schemas.openxmlformats.org/officeDocument/2006/relationships" id="261" r:id="R35df93375e0541b0"/>
    <p:sldId xmlns:r="http://schemas.openxmlformats.org/officeDocument/2006/relationships" id="262" r:id="Re8d6d804770641e1"/>
    <p:sldId xmlns:r="http://schemas.openxmlformats.org/officeDocument/2006/relationships" id="263" r:id="R39921ee22aff4ee6"/>
    <p:sldId xmlns:r="http://schemas.openxmlformats.org/officeDocument/2006/relationships" id="264" r:id="R9a1aa13c089e482e"/>
    <p:sldId xmlns:r="http://schemas.openxmlformats.org/officeDocument/2006/relationships" id="265" r:id="R590507c157f84d7f"/>
    <p:sldId xmlns:r="http://schemas.openxmlformats.org/officeDocument/2006/relationships" id="266" r:id="R223c804c9fc7444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b81025500524b90" /><Relationship Type="http://schemas.openxmlformats.org/officeDocument/2006/relationships/slideMaster" Target="/ppt/slideMasters/slideMaster1.xml" Id="R34702ee365ae412f" /><Relationship Type="http://schemas.openxmlformats.org/officeDocument/2006/relationships/slideMaster" Target="/ppt/slideMasters/slideMaster2.xml" Id="R620e5fa940af4c9c" /><Relationship Type="http://schemas.openxmlformats.org/officeDocument/2006/relationships/notesMaster" Target="/ppt/notesMasters/notesMaster1.xml" Id="Rbdb307f8e7744af3" /><Relationship Type="http://schemas.openxmlformats.org/officeDocument/2006/relationships/presProps" Target="/ppt/presProps.xml" Id="R84ba00d5a1864c04" /><Relationship Type="http://schemas.openxmlformats.org/officeDocument/2006/relationships/viewProps" Target="/ppt/viewProps.xml" Id="Rf10055e509b142c3" /><Relationship Type="http://schemas.openxmlformats.org/officeDocument/2006/relationships/tableStyles" Target="/ppt/tableStyles.xml" Id="R0dd5c58569594c3d" /><Relationship Type="http://schemas.openxmlformats.org/officeDocument/2006/relationships/slide" Target="/ppt/slides/slide1.xml" Id="R6f2c8747010d40cd" /><Relationship Type="http://schemas.openxmlformats.org/officeDocument/2006/relationships/slide" Target="/ppt/slides/slide2.xml" Id="R16ae66553bdc4e4d" /><Relationship Type="http://schemas.openxmlformats.org/officeDocument/2006/relationships/slide" Target="/ppt/slides/slide3.xml" Id="R7d46d7ead3804bc7" /><Relationship Type="http://schemas.openxmlformats.org/officeDocument/2006/relationships/slide" Target="/ppt/slides/slide4.xml" Id="Rb3670161b1cc4f9d" /><Relationship Type="http://schemas.openxmlformats.org/officeDocument/2006/relationships/slide" Target="/ppt/slides/slide5.xml" Id="Rd972d10d717b4f34" /><Relationship Type="http://schemas.openxmlformats.org/officeDocument/2006/relationships/slide" Target="/ppt/slides/slide6.xml" Id="R35df93375e0541b0" /><Relationship Type="http://schemas.openxmlformats.org/officeDocument/2006/relationships/slide" Target="/ppt/slides/slide7.xml" Id="Re8d6d804770641e1" /><Relationship Type="http://schemas.openxmlformats.org/officeDocument/2006/relationships/slide" Target="/ppt/slides/slide8.xml" Id="R39921ee22aff4ee6" /><Relationship Type="http://schemas.openxmlformats.org/officeDocument/2006/relationships/slide" Target="/ppt/slides/slide9.xml" Id="R9a1aa13c089e482e" /><Relationship Type="http://schemas.openxmlformats.org/officeDocument/2006/relationships/slide" Target="/ppt/slides/slide10.xml" Id="R590507c157f84d7f" /><Relationship Type="http://schemas.openxmlformats.org/officeDocument/2006/relationships/slide" Target="/ppt/slides/slide11.xml" Id="R223c804c9fc7444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3ff3580f52c46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1672e644698468a" /><Relationship Type="http://schemas.openxmlformats.org/officeDocument/2006/relationships/notesMaster" Target="/ppt/notesMasters/notesMaster1.xml" Id="R2b40c18314854ef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8db3b4b289b47fd" /><Relationship Type="http://schemas.openxmlformats.org/officeDocument/2006/relationships/notesMaster" Target="/ppt/notesMasters/notesMaster1.xml" Id="R65d3c0200504489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bf1d30e6d284896" /><Relationship Type="http://schemas.openxmlformats.org/officeDocument/2006/relationships/notesMaster" Target="/ppt/notesMasters/notesMaster1.xml" Id="R00e182862bba4f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4b5c961f1145f3" /><Relationship Type="http://schemas.openxmlformats.org/officeDocument/2006/relationships/notesMaster" Target="/ppt/notesMasters/notesMaster1.xml" Id="R85aeb7b303be43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8a2ee9dfd74701" /><Relationship Type="http://schemas.openxmlformats.org/officeDocument/2006/relationships/notesMaster" Target="/ppt/notesMasters/notesMaster1.xml" Id="R7bf1a0d3718041d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e1ea097cfe940d5" /><Relationship Type="http://schemas.openxmlformats.org/officeDocument/2006/relationships/notesMaster" Target="/ppt/notesMasters/notesMaster1.xml" Id="R563b2155740b481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02a2c2ce674e49" /><Relationship Type="http://schemas.openxmlformats.org/officeDocument/2006/relationships/notesMaster" Target="/ppt/notesMasters/notesMaster1.xml" Id="R30ffb8525bba4f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b567142bce247c6" /><Relationship Type="http://schemas.openxmlformats.org/officeDocument/2006/relationships/notesMaster" Target="/ppt/notesMasters/notesMaster1.xml" Id="Re1b39381862a4c7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e6b84b2d8e6437a" /><Relationship Type="http://schemas.openxmlformats.org/officeDocument/2006/relationships/notesMaster" Target="/ppt/notesMasters/notesMaster1.xml" Id="Rba2ff996e414425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fcc03dd1364790" /><Relationship Type="http://schemas.openxmlformats.org/officeDocument/2006/relationships/notesMaster" Target="/ppt/notesMasters/notesMaster1.xml" Id="R7b5144d5745a41b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9eea940db74810" /><Relationship Type="http://schemas.openxmlformats.org/officeDocument/2006/relationships/notesMaster" Target="/ppt/notesMasters/notesMaster1.xml" Id="R397e37d33f6045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56847d13646b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dc8c14f24493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f65ea2f9e43e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533a5946a43e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a21ea9e1241e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7ed09b1f4d0444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487bc8e22b1492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efbfd444a18434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882e4b3a78644e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33e43d7a34a5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6252301a0436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7462742b7422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6ada2c73949f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4445c05ba411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da4dcd982429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5b659f736478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3d1ffadd54d4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365b90415194f8f" /><Relationship Type="http://schemas.openxmlformats.org/officeDocument/2006/relationships/slideLayout" Target="/ppt/slideLayouts/slideLayout1.xml" Id="Rf16e142fee934a4d" /><Relationship Type="http://schemas.openxmlformats.org/officeDocument/2006/relationships/slideLayout" Target="/ppt/slideLayouts/slideLayout2.xml" Id="R4bf8aaf138344b4e" /><Relationship Type="http://schemas.openxmlformats.org/officeDocument/2006/relationships/slideLayout" Target="/ppt/slideLayouts/slideLayout3.xml" Id="Rbeea442e8b254ff2" /><Relationship Type="http://schemas.openxmlformats.org/officeDocument/2006/relationships/slideLayout" Target="/ppt/slideLayouts/slideLayout4.xml" Id="R197d9ffa863544b9" /><Relationship Type="http://schemas.openxmlformats.org/officeDocument/2006/relationships/slideLayout" Target="/ppt/slideLayouts/slideLayout5.xml" Id="R9db03a084732475e" /><Relationship Type="http://schemas.openxmlformats.org/officeDocument/2006/relationships/slideLayout" Target="/ppt/slideLayouts/slideLayout6.xml" Id="Reabdb9a54407418e" /><Relationship Type="http://schemas.openxmlformats.org/officeDocument/2006/relationships/slideLayout" Target="/ppt/slideLayouts/slideLayout7.xml" Id="R8600ff495ab74080" /><Relationship Type="http://schemas.openxmlformats.org/officeDocument/2006/relationships/slideLayout" Target="/ppt/slideLayouts/slideLayout8.xml" Id="Rd262832caee046e9" /><Relationship Type="http://schemas.openxmlformats.org/officeDocument/2006/relationships/slideLayout" Target="/ppt/slideLayouts/slideLayout9.xml" Id="R41e46b161ce044fb" /><Relationship Type="http://schemas.openxmlformats.org/officeDocument/2006/relationships/slideLayout" Target="/ppt/slideLayouts/slideLayout10.xml" Id="Rfd432822fb4e4057" /><Relationship Type="http://schemas.openxmlformats.org/officeDocument/2006/relationships/slideLayout" Target="/ppt/slideLayouts/slideLayout11.xml" Id="R656cdb76eb7f4ade" /><Relationship Type="http://schemas.openxmlformats.org/officeDocument/2006/relationships/slideLayout" Target="/ppt/slideLayouts/slideLayout12.xml" Id="R4b0eb1b910164b43" /><Relationship Type="http://schemas.openxmlformats.org/officeDocument/2006/relationships/slideLayout" Target="/ppt/slideLayouts/slideLayout13.xml" Id="R2020b614157c432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fc647ecdae14b71" /><Relationship Type="http://schemas.openxmlformats.org/officeDocument/2006/relationships/slideLayout" Target="/ppt/slideLayouts/slideLayout14.xml" Id="Ra282eb24f90c424c" /><Relationship Type="http://schemas.openxmlformats.org/officeDocument/2006/relationships/slideLayout" Target="/ppt/slideLayouts/slideLayout15.xml" Id="Re8b5ca7e782a4b30" /><Relationship Type="http://schemas.openxmlformats.org/officeDocument/2006/relationships/slideLayout" Target="/ppt/slideLayouts/slideLayout16.xml" Id="Rc24370e5697747ae" /><Relationship Type="http://schemas.openxmlformats.org/officeDocument/2006/relationships/slideLayout" Target="/ppt/slideLayouts/slideLayout17.xml" Id="Re26b0227bc4d492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e142fee934a4d"/>
    <p:sldLayoutId xmlns:r="http://schemas.openxmlformats.org/officeDocument/2006/relationships" id="2147483650" r:id="R4bf8aaf138344b4e"/>
    <p:sldLayoutId xmlns:r="http://schemas.openxmlformats.org/officeDocument/2006/relationships" id="2147483651" r:id="Rbeea442e8b254ff2"/>
    <p:sldLayoutId xmlns:r="http://schemas.openxmlformats.org/officeDocument/2006/relationships" id="2147483652" r:id="R197d9ffa863544b9"/>
    <p:sldLayoutId xmlns:r="http://schemas.openxmlformats.org/officeDocument/2006/relationships" id="2147483653" r:id="R9db03a084732475e"/>
    <p:sldLayoutId xmlns:r="http://schemas.openxmlformats.org/officeDocument/2006/relationships" id="2147483654" r:id="Reabdb9a54407418e"/>
    <p:sldLayoutId xmlns:r="http://schemas.openxmlformats.org/officeDocument/2006/relationships" id="2147483655" r:id="R8600ff495ab74080"/>
    <p:sldLayoutId xmlns:r="http://schemas.openxmlformats.org/officeDocument/2006/relationships" id="2147483656" r:id="Rd262832caee046e9"/>
    <p:sldLayoutId xmlns:r="http://schemas.openxmlformats.org/officeDocument/2006/relationships" id="2147483657" r:id="R41e46b161ce044fb"/>
    <p:sldLayoutId xmlns:r="http://schemas.openxmlformats.org/officeDocument/2006/relationships" id="2147483658" r:id="Rfd432822fb4e4057"/>
    <p:sldLayoutId xmlns:r="http://schemas.openxmlformats.org/officeDocument/2006/relationships" id="2147483659" r:id="R656cdb76eb7f4ade"/>
    <p:sldLayoutId xmlns:r="http://schemas.openxmlformats.org/officeDocument/2006/relationships" id="2147483660" r:id="R4b0eb1b910164b43"/>
    <p:sldLayoutId xmlns:r="http://schemas.openxmlformats.org/officeDocument/2006/relationships" id="2147483661" r:id="R2020b614157c432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282eb24f90c424c"/>
    <p:sldLayoutId xmlns:r="http://schemas.openxmlformats.org/officeDocument/2006/relationships" id="2147483664" r:id="Re8b5ca7e782a4b30"/>
    <p:sldLayoutId xmlns:r="http://schemas.openxmlformats.org/officeDocument/2006/relationships" id="2147483665" r:id="Rc24370e5697747ae"/>
    <p:sldLayoutId xmlns:r="http://schemas.openxmlformats.org/officeDocument/2006/relationships" id="2147483666" r:id="Re26b0227bc4d492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d08be1804d1e" /><Relationship Type="http://schemas.openxmlformats.org/officeDocument/2006/relationships/notesSlide" Target="/ppt/notesSlides/notesSlide1.xml" Id="R3c2df854044d476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049288bdc284863" /><Relationship Type="http://schemas.openxmlformats.org/officeDocument/2006/relationships/notesSlide" Target="/ppt/notesSlides/notesSlide10.xml" Id="R915fe381c6614e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a295a9ce7c642f8" /><Relationship Type="http://schemas.openxmlformats.org/officeDocument/2006/relationships/hyperlink" Target="https://www.eduqas.co.uk/media/w42hvhgp/eduqas-gcse-rs-spec-full-from-2016-e-1109.pdf" TargetMode="External" Id="R016bc853905149e0" /><Relationship Type="http://schemas.openxmlformats.org/officeDocument/2006/relationships/hyperlink" Target="https://www.biblegateway.com/versions/New-Revised-Standard-Version-Updated-Edition-NRSVue-Bible/" TargetMode="External" Id="R74123551932c4398" /><Relationship Type="http://schemas.openxmlformats.org/officeDocument/2006/relationships/hyperlink" Target="https://www.biblegateway.com/versions/New-Revised-Standard-Version-Updated-Edition-NRSVue-Bible/" TargetMode="External" Id="R7e42c3aeee2a4d35" /><Relationship Type="http://schemas.openxmlformats.org/officeDocument/2006/relationships/hyperlink" Target="https://www.biblegateway.com/versions/New-Revised-Standard-Version-Updated-Edition-NRSVue-Bible/" TargetMode="External" Id="Rb48d03608b594918" /><Relationship Type="http://schemas.openxmlformats.org/officeDocument/2006/relationships/hyperlink" Target="https://www.biblegateway.com/versions/New-Revised-Standard-Version-Updated-Edition-NRSVue-Bible/" TargetMode="External" Id="R7f655454daec4634" /><Relationship Type="http://schemas.openxmlformats.org/officeDocument/2006/relationships/hyperlink" Target="https://www.biblegateway.com/versions/New-Revised-Standard-Version-Updated-Edition-NRSVue-Bible/" TargetMode="External" Id="Rb41865dc33ec45f0" /><Relationship Type="http://schemas.openxmlformats.org/officeDocument/2006/relationships/hyperlink" Target="https://www.biblegateway.com/versions/New-Revised-Standard-Version-Updated-Edition-NRSVue-Bible/" TargetMode="External" Id="Rc0525b0724d14c4d" /><Relationship Type="http://schemas.openxmlformats.org/officeDocument/2006/relationships/hyperlink" Target="https://www.biblegateway.com/versions/New-Revised-Standard-Version-Updated-Edition-NRSVue-Bible/" TargetMode="External" Id="Ra0927d3e06044cc0" /><Relationship Type="http://schemas.openxmlformats.org/officeDocument/2006/relationships/hyperlink" Target="https://www.biblegateway.com/versions/New-Revised-Standard-Version-Updated-Edition-NRSVue-Bible/" TargetMode="External" Id="Rf8016d86b1ab49ef" /><Relationship Type="http://schemas.openxmlformats.org/officeDocument/2006/relationships/notesSlide" Target="/ppt/notesSlides/notesSlide11.xml" Id="R0a036d4b8486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457f3e25b4344f1" /><Relationship Type="http://schemas.openxmlformats.org/officeDocument/2006/relationships/notesSlide" Target="/ppt/notesSlides/notesSlide2.xml" Id="R547125ae2227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0da5da3951b487d" /><Relationship Type="http://schemas.openxmlformats.org/officeDocument/2006/relationships/notesSlide" Target="/ppt/notesSlides/notesSlide3.xml" Id="R4d71666e6f48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653efc5b62540a0" /><Relationship Type="http://schemas.openxmlformats.org/officeDocument/2006/relationships/notesSlide" Target="/ppt/notesSlides/notesSlide4.xml" Id="R1218db142446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9480b2231c94160" /><Relationship Type="http://schemas.openxmlformats.org/officeDocument/2006/relationships/notesSlide" Target="/ppt/notesSlides/notesSlide5.xml" Id="Rf397973f6771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963e6ab421b94b8a" /><Relationship Type="http://schemas.openxmlformats.org/officeDocument/2006/relationships/notesSlide" Target="/ppt/notesSlides/notesSlide6.xml" Id="R46e6c4147c7c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c3e9e021a024c4d" /><Relationship Type="http://schemas.openxmlformats.org/officeDocument/2006/relationships/notesSlide" Target="/ppt/notesSlides/notesSlide7.xml" Id="Rf2d9e9c8c8a849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6e42977d169496f" /><Relationship Type="http://schemas.openxmlformats.org/officeDocument/2006/relationships/notesSlide" Target="/ppt/notesSlides/notesSlide8.xml" Id="R669405291796404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a915f433cc7f4e4c" /><Relationship Type="http://schemas.openxmlformats.org/officeDocument/2006/relationships/notesSlide" Target="/ppt/notesSlides/notesSlide9.xml" Id="Reb590f002e4a411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9CAA126-DF02-4606-B5CE-822BCFF86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24A5BFD-5957-4687-BCAD-BDBB4DBF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Beliefs
Misconceptions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mistaken ideas can you diagnose and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62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6bc853905149e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4123551932c4398"/>
              </a:rPr>
              <a:t>Matthew 26:28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e42c3aeee2a4d35"/>
              </a:rPr>
              <a:t>1 Corinthians 15:14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8d03608b594918"/>
              </a:rPr>
              <a:t>Romans 6:23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f655454daec4634"/>
              </a:rPr>
              <a:t>John 11:25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1865dc33ec45f0"/>
              </a:rPr>
              <a:t>Ephesians 2:8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0525b0724d14c4d"/>
              </a:rPr>
              <a:t>Genesis 1:1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0927d3e06044cc0"/>
              </a:rPr>
              <a:t>Deuteronomy 6:4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8016d86b1ab49ef"/>
              </a:rPr>
              <a:t>John 1:14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True or Trap?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Crucifixion and Atonement has one simple meaning shared by every believer.</a:t>
            </a:r>
          </a:p>
        </p:txBody>
      </p:sp>
      <p:sp>
        <p:nvSpPr>
          <p:cNvPr id="14" name="Image Placeholder - Crucifixion and Atonemen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Crucifixion and Atonement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Missing Precision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Naming resurrection is enough; no further explanation is needed.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what the response fails to explain.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the missing link in one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a precise technical term.</a:t>
            </a:r>
          </a:p>
        </p:txBody>
      </p:sp>
      <p:sp>
        <p:nvSpPr>
          <p:cNvPr id="17" name="Image Placeholder - Resurrec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Resurrection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Unblur the Tradition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All traditions understand Sin and Salvation in exactly the same way.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the traditions or interpretations being blurred.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similarity.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difference.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in and Salv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 and Salvation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Quotation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“I am the resurrection and the life.”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John 11:25 · Bible Gateway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exactly what the evidence supports.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conclusion it cannot prove alone.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safer evidence sentence.</a:t>
            </a:r>
          </a:p>
        </p:txBody>
      </p:sp>
      <p:sp>
        <p:nvSpPr>
          <p:cNvPr id="17" name="Image Placeholder - Judgement and After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Judgement and Afterlife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the Overclaim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Find the overgeneralisation.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qualified language.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example of possible diversity.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evidence shows that every believer will respond identically to Grace and Spirit.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race and Spiri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Grace and Spirit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Separate Fact From Inference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case-study claim and an inference about it are the same thing.</a:t>
            </a:r>
          </a:p>
        </p:txBody>
      </p:sp>
      <p:sp>
        <p:nvSpPr>
          <p:cNvPr id="14" name="Image Placeholder - Creator and Cre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Creator and Creation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Separate</a:t>
            </a:r>
            <a:r>
              <a:t> the verified fact from the inference.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further evidence would be needed.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conclusion cautiously.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Rewrite the Claim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Trinity and Unity can be explained accurately without using any specialist vocabulary.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rinity and U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Trinity and Unity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Repair Log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Classify</a:t>
            </a:r>
            <a:r>
              <a:t> three errors from today.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corrected knowledge beside each 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one retrieval check for each repair.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6004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Repair Categories: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Factual error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Imprecise term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Overgeneralisation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Missing evidence link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Incarnation and Jesu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Incarnation and Jesus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2026-08-19T18:20:04.3010000Z</dcterms:created>
  <dcterms:modified xsi:type="dcterms:W3CDTF">2026-08-19T18:20:04.3010000Z</dcterms:modified>
</coreProperties>
</file>