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1eabda90ea84ec6" /><Relationship Type="http://schemas.openxmlformats.org/officeDocument/2006/relationships/extended-properties" Target="/docProps/app.xml" Id="Rfc3d8dc43fca48a6" /><Relationship Type="http://schemas.openxmlformats.org/officeDocument/2006/relationships/officeDocument" Target="/ppt/presentation.xml" Id="Ra7c0d3752f7a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9141eae8314dcf"/>
    <p:sldMasterId xmlns:r="http://schemas.openxmlformats.org/officeDocument/2006/relationships" id="2147483662" r:id="R92b98f06f15942df"/>
  </p:sldMasterIdLst>
  <p:notesMasterIdLst>
    <p:notesMasterId xmlns:r="http://schemas.openxmlformats.org/officeDocument/2006/relationships" r:id="Reb83fce81fb34c8b"/>
  </p:notesMasterIdLst>
  <p:sldIdLst>
    <p:sldId xmlns:r="http://schemas.openxmlformats.org/officeDocument/2006/relationships" id="256" r:id="R62e72f38ccb74351"/>
    <p:sldId xmlns:r="http://schemas.openxmlformats.org/officeDocument/2006/relationships" id="257" r:id="Re51512307cef4fc8"/>
    <p:sldId xmlns:r="http://schemas.openxmlformats.org/officeDocument/2006/relationships" id="258" r:id="R427c5f63542c4dbc"/>
    <p:sldId xmlns:r="http://schemas.openxmlformats.org/officeDocument/2006/relationships" id="259" r:id="Rd783a87644bc4039"/>
    <p:sldId xmlns:r="http://schemas.openxmlformats.org/officeDocument/2006/relationships" id="260" r:id="Re9041471f6674746"/>
    <p:sldId xmlns:r="http://schemas.openxmlformats.org/officeDocument/2006/relationships" id="261" r:id="R91a3140490534733"/>
    <p:sldId xmlns:r="http://schemas.openxmlformats.org/officeDocument/2006/relationships" id="262" r:id="R5c0095de375042eb"/>
    <p:sldId xmlns:r="http://schemas.openxmlformats.org/officeDocument/2006/relationships" id="263" r:id="R86da6b4257df4c4b"/>
    <p:sldId xmlns:r="http://schemas.openxmlformats.org/officeDocument/2006/relationships" id="264" r:id="R30b13785e8c9460a"/>
    <p:sldId xmlns:r="http://schemas.openxmlformats.org/officeDocument/2006/relationships" id="265" r:id="R3a8fc52cf49b4bc9"/>
    <p:sldId xmlns:r="http://schemas.openxmlformats.org/officeDocument/2006/relationships" id="266" r:id="Rd23930e5666d4f9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4864a0312ce4159" /><Relationship Type="http://schemas.openxmlformats.org/officeDocument/2006/relationships/slideMaster" Target="/ppt/slideMasters/slideMaster1.xml" Id="R789141eae8314dcf" /><Relationship Type="http://schemas.openxmlformats.org/officeDocument/2006/relationships/slideMaster" Target="/ppt/slideMasters/slideMaster2.xml" Id="R92b98f06f15942df" /><Relationship Type="http://schemas.openxmlformats.org/officeDocument/2006/relationships/notesMaster" Target="/ppt/notesMasters/notesMaster1.xml" Id="Reb83fce81fb34c8b" /><Relationship Type="http://schemas.openxmlformats.org/officeDocument/2006/relationships/presProps" Target="/ppt/presProps.xml" Id="Rbb0b4594d0394d83" /><Relationship Type="http://schemas.openxmlformats.org/officeDocument/2006/relationships/viewProps" Target="/ppt/viewProps.xml" Id="Rc57fdf2e265349fd" /><Relationship Type="http://schemas.openxmlformats.org/officeDocument/2006/relationships/tableStyles" Target="/ppt/tableStyles.xml" Id="Rbf3f0afde6c74226" /><Relationship Type="http://schemas.openxmlformats.org/officeDocument/2006/relationships/slide" Target="/ppt/slides/slide1.xml" Id="R62e72f38ccb74351" /><Relationship Type="http://schemas.openxmlformats.org/officeDocument/2006/relationships/slide" Target="/ppt/slides/slide2.xml" Id="Re51512307cef4fc8" /><Relationship Type="http://schemas.openxmlformats.org/officeDocument/2006/relationships/slide" Target="/ppt/slides/slide3.xml" Id="R427c5f63542c4dbc" /><Relationship Type="http://schemas.openxmlformats.org/officeDocument/2006/relationships/slide" Target="/ppt/slides/slide4.xml" Id="Rd783a87644bc4039" /><Relationship Type="http://schemas.openxmlformats.org/officeDocument/2006/relationships/slide" Target="/ppt/slides/slide5.xml" Id="Re9041471f6674746" /><Relationship Type="http://schemas.openxmlformats.org/officeDocument/2006/relationships/slide" Target="/ppt/slides/slide6.xml" Id="R91a3140490534733" /><Relationship Type="http://schemas.openxmlformats.org/officeDocument/2006/relationships/slide" Target="/ppt/slides/slide7.xml" Id="R5c0095de375042eb" /><Relationship Type="http://schemas.openxmlformats.org/officeDocument/2006/relationships/slide" Target="/ppt/slides/slide8.xml" Id="R86da6b4257df4c4b" /><Relationship Type="http://schemas.openxmlformats.org/officeDocument/2006/relationships/slide" Target="/ppt/slides/slide9.xml" Id="R30b13785e8c9460a" /><Relationship Type="http://schemas.openxmlformats.org/officeDocument/2006/relationships/slide" Target="/ppt/slides/slide10.xml" Id="R3a8fc52cf49b4bc9" /><Relationship Type="http://schemas.openxmlformats.org/officeDocument/2006/relationships/slide" Target="/ppt/slides/slide11.xml" Id="Rd23930e5666d4f9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1930c3c7048e481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6e29ba825b74729" /><Relationship Type="http://schemas.openxmlformats.org/officeDocument/2006/relationships/notesMaster" Target="/ppt/notesMasters/notesMaster1.xml" Id="Rb4a476f2b1b8437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e21ca7ee126410d" /><Relationship Type="http://schemas.openxmlformats.org/officeDocument/2006/relationships/notesMaster" Target="/ppt/notesMasters/notesMaster1.xml" Id="Rf49395b35af649c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f35a5bf892a46f8" /><Relationship Type="http://schemas.openxmlformats.org/officeDocument/2006/relationships/notesMaster" Target="/ppt/notesMasters/notesMaster1.xml" Id="R2d4b04fa38334ff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9ed89ee847c4e8f" /><Relationship Type="http://schemas.openxmlformats.org/officeDocument/2006/relationships/notesMaster" Target="/ppt/notesMasters/notesMaster1.xml" Id="R90d31437bac44ad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5e5ec54914046c8" /><Relationship Type="http://schemas.openxmlformats.org/officeDocument/2006/relationships/notesMaster" Target="/ppt/notesMasters/notesMaster1.xml" Id="R38e3daa0de6748b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e9447208e75445d" /><Relationship Type="http://schemas.openxmlformats.org/officeDocument/2006/relationships/notesMaster" Target="/ppt/notesMasters/notesMaster1.xml" Id="Rf512cd34ab0f4ad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4c48f73d6a24f07" /><Relationship Type="http://schemas.openxmlformats.org/officeDocument/2006/relationships/notesMaster" Target="/ppt/notesMasters/notesMaster1.xml" Id="R4358a84dc6844be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083a1acc2704c14" /><Relationship Type="http://schemas.openxmlformats.org/officeDocument/2006/relationships/notesMaster" Target="/ppt/notesMasters/notesMaster1.xml" Id="R8dd21ad6e4ca446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ad2a0e199fb44b8" /><Relationship Type="http://schemas.openxmlformats.org/officeDocument/2006/relationships/notesMaster" Target="/ppt/notesMasters/notesMaster1.xml" Id="R9efd37c63bec4bd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158af13a79d447e" /><Relationship Type="http://schemas.openxmlformats.org/officeDocument/2006/relationships/notesMaster" Target="/ppt/notesMasters/notesMaster1.xml" Id="R2284a77b006b4d9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dd3950411854beb" /><Relationship Type="http://schemas.openxmlformats.org/officeDocument/2006/relationships/notesMaster" Target="/ppt/notesMasters/notesMaster1.xml" Id="R28ae58059e864be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143ca001540df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d36b286a24593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2780fa2404b7b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2c18171c1415b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1a4986f644534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a00752f25ac4010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a05cf526530492d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768f7e2c6fa4e89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c6bceb67c584faf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e1eb69e03489e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1a3e9f76a4bee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f2bc376c140ef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eed31e2cb4a9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6cff8d4f14974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06a5accb44136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1bb7226004469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433f553aa457a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ac4baf1a56c458f" /><Relationship Type="http://schemas.openxmlformats.org/officeDocument/2006/relationships/slideLayout" Target="/ppt/slideLayouts/slideLayout1.xml" Id="R441edae4258c4727" /><Relationship Type="http://schemas.openxmlformats.org/officeDocument/2006/relationships/slideLayout" Target="/ppt/slideLayouts/slideLayout2.xml" Id="Rc810e81aede44f4c" /><Relationship Type="http://schemas.openxmlformats.org/officeDocument/2006/relationships/slideLayout" Target="/ppt/slideLayouts/slideLayout3.xml" Id="R578dad95cd0a45c0" /><Relationship Type="http://schemas.openxmlformats.org/officeDocument/2006/relationships/slideLayout" Target="/ppt/slideLayouts/slideLayout4.xml" Id="R1628c8804cc94e68" /><Relationship Type="http://schemas.openxmlformats.org/officeDocument/2006/relationships/slideLayout" Target="/ppt/slideLayouts/slideLayout5.xml" Id="Ra056d4326e154166" /><Relationship Type="http://schemas.openxmlformats.org/officeDocument/2006/relationships/slideLayout" Target="/ppt/slideLayouts/slideLayout6.xml" Id="R66c0991bfcd74a24" /><Relationship Type="http://schemas.openxmlformats.org/officeDocument/2006/relationships/slideLayout" Target="/ppt/slideLayouts/slideLayout7.xml" Id="R2d7702322e994048" /><Relationship Type="http://schemas.openxmlformats.org/officeDocument/2006/relationships/slideLayout" Target="/ppt/slideLayouts/slideLayout8.xml" Id="R2aa7f950abfc44e0" /><Relationship Type="http://schemas.openxmlformats.org/officeDocument/2006/relationships/slideLayout" Target="/ppt/slideLayouts/slideLayout9.xml" Id="R4ec493020488485e" /><Relationship Type="http://schemas.openxmlformats.org/officeDocument/2006/relationships/slideLayout" Target="/ppt/slideLayouts/slideLayout10.xml" Id="Rab52f102bc4e43e4" /><Relationship Type="http://schemas.openxmlformats.org/officeDocument/2006/relationships/slideLayout" Target="/ppt/slideLayouts/slideLayout11.xml" Id="R0a25ea3906634964" /><Relationship Type="http://schemas.openxmlformats.org/officeDocument/2006/relationships/slideLayout" Target="/ppt/slideLayouts/slideLayout12.xml" Id="R2623ab8c1f5346c8" /><Relationship Type="http://schemas.openxmlformats.org/officeDocument/2006/relationships/slideLayout" Target="/ppt/slideLayouts/slideLayout13.xml" Id="R72456bb17839478b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d4c032a672a04f8f" /><Relationship Type="http://schemas.openxmlformats.org/officeDocument/2006/relationships/slideLayout" Target="/ppt/slideLayouts/slideLayout14.xml" Id="Rdeeda469346946c0" /><Relationship Type="http://schemas.openxmlformats.org/officeDocument/2006/relationships/slideLayout" Target="/ppt/slideLayouts/slideLayout15.xml" Id="R7fce89cf222d4590" /><Relationship Type="http://schemas.openxmlformats.org/officeDocument/2006/relationships/slideLayout" Target="/ppt/slideLayouts/slideLayout16.xml" Id="Rd3cb9ca095814b6b" /><Relationship Type="http://schemas.openxmlformats.org/officeDocument/2006/relationships/slideLayout" Target="/ppt/slideLayouts/slideLayout17.xml" Id="Raa7c9bf2d2244074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1edae4258c4727"/>
    <p:sldLayoutId xmlns:r="http://schemas.openxmlformats.org/officeDocument/2006/relationships" id="2147483650" r:id="Rc810e81aede44f4c"/>
    <p:sldLayoutId xmlns:r="http://schemas.openxmlformats.org/officeDocument/2006/relationships" id="2147483651" r:id="R578dad95cd0a45c0"/>
    <p:sldLayoutId xmlns:r="http://schemas.openxmlformats.org/officeDocument/2006/relationships" id="2147483652" r:id="R1628c8804cc94e68"/>
    <p:sldLayoutId xmlns:r="http://schemas.openxmlformats.org/officeDocument/2006/relationships" id="2147483653" r:id="Ra056d4326e154166"/>
    <p:sldLayoutId xmlns:r="http://schemas.openxmlformats.org/officeDocument/2006/relationships" id="2147483654" r:id="R66c0991bfcd74a24"/>
    <p:sldLayoutId xmlns:r="http://schemas.openxmlformats.org/officeDocument/2006/relationships" id="2147483655" r:id="R2d7702322e994048"/>
    <p:sldLayoutId xmlns:r="http://schemas.openxmlformats.org/officeDocument/2006/relationships" id="2147483656" r:id="R2aa7f950abfc44e0"/>
    <p:sldLayoutId xmlns:r="http://schemas.openxmlformats.org/officeDocument/2006/relationships" id="2147483657" r:id="R4ec493020488485e"/>
    <p:sldLayoutId xmlns:r="http://schemas.openxmlformats.org/officeDocument/2006/relationships" id="2147483658" r:id="Rab52f102bc4e43e4"/>
    <p:sldLayoutId xmlns:r="http://schemas.openxmlformats.org/officeDocument/2006/relationships" id="2147483659" r:id="R0a25ea3906634964"/>
    <p:sldLayoutId xmlns:r="http://schemas.openxmlformats.org/officeDocument/2006/relationships" id="2147483660" r:id="R2623ab8c1f5346c8"/>
    <p:sldLayoutId xmlns:r="http://schemas.openxmlformats.org/officeDocument/2006/relationships" id="2147483661" r:id="R72456bb17839478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deeda469346946c0"/>
    <p:sldLayoutId xmlns:r="http://schemas.openxmlformats.org/officeDocument/2006/relationships" id="2147483664" r:id="R7fce89cf222d4590"/>
    <p:sldLayoutId xmlns:r="http://schemas.openxmlformats.org/officeDocument/2006/relationships" id="2147483665" r:id="Rd3cb9ca095814b6b"/>
    <p:sldLayoutId xmlns:r="http://schemas.openxmlformats.org/officeDocument/2006/relationships" id="2147483666" r:id="Raa7c9bf2d2244074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b0f7158844858" /><Relationship Type="http://schemas.openxmlformats.org/officeDocument/2006/relationships/notesSlide" Target="/ppt/notesSlides/notesSlide1.xml" Id="Rffcb42c85b464ba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27ee6160f7544ba" /><Relationship Type="http://schemas.openxmlformats.org/officeDocument/2006/relationships/notesSlide" Target="/ppt/notesSlides/notesSlide10.xml" Id="R2586bb6f67a2463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40800ef97e884189" /><Relationship Type="http://schemas.openxmlformats.org/officeDocument/2006/relationships/hyperlink" Target="https://www.eduqas.co.uk/media/w42hvhgp/eduqas-gcse-rs-spec-full-from-2016-e-1109.pdf" TargetMode="External" Id="R9274899f6fb946fe" /><Relationship Type="http://schemas.openxmlformats.org/officeDocument/2006/relationships/hyperlink" Target="https://www.biblegateway.com/versions/New-Revised-Standard-Version-Updated-Edition-NRSVue-Bible/" TargetMode="External" Id="R08c3ff9544484ece" /><Relationship Type="http://schemas.openxmlformats.org/officeDocument/2006/relationships/hyperlink" Target="https://www.biblegateway.com/versions/New-Revised-Standard-Version-Updated-Edition-NRSVue-Bible/" TargetMode="External" Id="Rd874a63cfa21455e" /><Relationship Type="http://schemas.openxmlformats.org/officeDocument/2006/relationships/hyperlink" Target="https://www.biblegateway.com/versions/New-Revised-Standard-Version-Updated-Edition-NRSVue-Bible/" TargetMode="External" Id="R1f3995d836cc4fd7" /><Relationship Type="http://schemas.openxmlformats.org/officeDocument/2006/relationships/hyperlink" Target="https://www.biblegateway.com/versions/New-Revised-Standard-Version-Updated-Edition-NRSVue-Bible/" TargetMode="External" Id="R61f58b9952a04fa1" /><Relationship Type="http://schemas.openxmlformats.org/officeDocument/2006/relationships/hyperlink" Target="https://www.biblegateway.com/versions/New-Revised-Standard-Version-Updated-Edition-NRSVue-Bible/" TargetMode="External" Id="Ref9754e0535a4aaf" /><Relationship Type="http://schemas.openxmlformats.org/officeDocument/2006/relationships/hyperlink" Target="https://www.biblegateway.com/versions/New-Revised-Standard-Version-Updated-Edition-NRSVue-Bible/" TargetMode="External" Id="Ra71113fb4eb848a9" /><Relationship Type="http://schemas.openxmlformats.org/officeDocument/2006/relationships/hyperlink" Target="https://www.biblegateway.com/versions/New-Revised-Standard-Version-Updated-Edition-NRSVue-Bible/" TargetMode="External" Id="R156bd2c5b6ce43bd" /><Relationship Type="http://schemas.openxmlformats.org/officeDocument/2006/relationships/hyperlink" Target="https://www.biblegateway.com/versions/New-Revised-Standard-Version-Updated-Edition-NRSVue-Bible/" TargetMode="External" Id="Ra368d8cdfd9044f2" /><Relationship Type="http://schemas.openxmlformats.org/officeDocument/2006/relationships/notesSlide" Target="/ppt/notesSlides/notesSlide11.xml" Id="R62421511fc434e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5350d51510cf4c50" /><Relationship Type="http://schemas.openxmlformats.org/officeDocument/2006/relationships/notesSlide" Target="/ppt/notesSlides/notesSlide2.xml" Id="Rb9553047cd1e4a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0966989a5527494f" /><Relationship Type="http://schemas.openxmlformats.org/officeDocument/2006/relationships/notesSlide" Target="/ppt/notesSlides/notesSlide3.xml" Id="Rb2f723ee3d4d46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cc45b352ff5642c4" /><Relationship Type="http://schemas.openxmlformats.org/officeDocument/2006/relationships/notesSlide" Target="/ppt/notesSlides/notesSlide4.xml" Id="R7edc14f32d9c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e1f099348ca4e21" /><Relationship Type="http://schemas.openxmlformats.org/officeDocument/2006/relationships/notesSlide" Target="/ppt/notesSlides/notesSlide5.xml" Id="Rac3e547d0b0144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631e02d9ea1a4c7b" /><Relationship Type="http://schemas.openxmlformats.org/officeDocument/2006/relationships/notesSlide" Target="/ppt/notesSlides/notesSlide6.xml" Id="R646ce7bbdabb41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9e4b0309cf54cbc" /><Relationship Type="http://schemas.openxmlformats.org/officeDocument/2006/relationships/notesSlide" Target="/ppt/notesSlides/notesSlide7.xml" Id="R3360da52c9774a7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f6442272fde64482" /><Relationship Type="http://schemas.openxmlformats.org/officeDocument/2006/relationships/notesSlide" Target="/ppt/notesSlides/notesSlide8.xml" Id="Re3d6332403ec487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3215ed6351294138" /><Relationship Type="http://schemas.openxmlformats.org/officeDocument/2006/relationships/notesSlide" Target="/ppt/notesSlides/notesSlide9.xml" Id="R3d7a6c1f2739483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C7DB5D7C-275A-4CA0-A753-4AEB6600B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AC838A7B-AA89-4285-9FB2-7D68F6A57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Christian
Beliefs Revision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can you retrieve accurately before checking?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562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 BELIEFS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 BELIEFS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 BELIEFS  |  REVISION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274899f6fb946fe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8c3ff9544484ece"/>
              </a:rPr>
              <a:t>Genesis 1:1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874a63cfa21455e"/>
              </a:rPr>
              <a:t>Deuteronomy 6:4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f3995d836cc4fd7"/>
              </a:rPr>
              <a:t>John 1:14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1f58b9952a04fa1"/>
              </a:rPr>
              <a:t>Matthew 26:28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f9754e0535a4aaf"/>
              </a:rPr>
              <a:t>1 Corinthians 15:14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71113fb4eb848a9"/>
              </a:rPr>
              <a:t>Romans 6:23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56bd2c5b6ce43bd"/>
              </a:rPr>
              <a:t>John 11:25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368d8cdfd9044f2"/>
              </a:rPr>
              <a:t>Ephesians 2:8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Closed-Book Recall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five accurate points about Creator and Creation.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Include</a:t>
            </a:r>
            <a:r>
              <a:t> at least three technical terms.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Star</a:t>
            </a:r>
            <a:r>
              <a:t> the point you are least certain about.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9146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Check: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Work from memory first.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precise subject vocabulary.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 one uncertainty to revisit.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Creator and Creation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Creator and Creation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Rebuild the Evidence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Reconstruct</a:t>
            </a:r>
            <a:r>
              <a:t> one relevant teaching from memory.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its source or named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how it supports Trinity and Unity.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0773"/>
            <a:ext cx="25717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Recall Cues: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48175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Trinity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God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monotheism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unity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rinity and Unity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Trinity and Unity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Make a Term Web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2288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incarnation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Jesus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Word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Messiah</a:t>
            </a:r>
          </a:p>
        </p:txBody>
      </p:sp>
      <p:sp>
        <p:nvSpPr>
          <p:cNvPr id="14" name="Image Placeholder - Incarnation and Jesu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Incarnation and Jesus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Define</a:t>
            </a:r>
            <a:r>
              <a:t> each term without notes.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Connect</a:t>
            </a:r>
            <a:r>
              <a:t> the terms with labelled arrows.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one sentence explaining the strongest link.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Sequence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Ideas to Order: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crucifixion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atonement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salvation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forgiveness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Arrange</a:t>
            </a:r>
            <a:r>
              <a:t> the ideas into a logical teaching chain.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Justify</a:t>
            </a:r>
            <a:r>
              <a:t> the position of each idea.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Check</a:t>
            </a:r>
            <a:r>
              <a:t> the chain against your notes.</a:t>
            </a:r>
          </a:p>
        </p:txBody>
      </p:sp>
      <p:sp>
        <p:nvSpPr>
          <p:cNvPr id="17" name="Image Placeholder - Crucifixion and Atonement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Crucifixion and Atonement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Find the Odd One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2575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Candidate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resurrection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Jesus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faith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salvation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Choose</a:t>
            </a:r>
            <a:r>
              <a:t> the least useful term for this topic.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Defend</a:t>
            </a:r>
            <a:r>
              <a:t> your choice with a precise reason.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Replace</a:t>
            </a:r>
            <a:r>
              <a:t> it with a stronger term.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Resurrection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49772"/>
            <a:ext cx="5596604" cy="3441478"/>
          </a:xfrm>
          <a:prstGeom xmlns:a="http://schemas.openxmlformats.org/drawingml/2006/main" prst="roundRect">
            <a:avLst>
              <a:gd name="adj" fmla="val 830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Resurrection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Rapid Retrieval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4003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Rapid Cues: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Who or what is central to Sin and Salvation?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Which teaching supports it?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Why does it matter?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Answer</a:t>
            </a:r>
            <a:r>
              <a:t> the three cues from memory.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Keep</a:t>
            </a:r>
            <a:r>
              <a:t> each answer to one precise sentence.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Check</a:t>
            </a:r>
            <a:r>
              <a:t> and improve one answer.</a:t>
            </a:r>
          </a:p>
        </p:txBody>
      </p:sp>
      <p:sp>
        <p:nvSpPr>
          <p:cNvPr id="17" name="Image Placeholder - Sin and Salvation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Sin and Salvation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Use What You Know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Identify</a:t>
            </a:r>
            <a:r>
              <a:t> the teaching or fact shown.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what it helps a believer understand.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limit on what it proves.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22288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Quotation: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6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1">
                <a:solidFill>
                  <a:srgbClr val="343434"/>
                </a:solidFill>
              </a:rPr>
              <a:t>“I am the resurrection and the life.”</a:t>
            </a:r>
          </a:p>
          <a:p xmlns:a="http://schemas.openxmlformats.org/drawingml/2006/main">
            <a:pPr algn="l"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5C3F8C"/>
                </a:solidFill>
              </a:rPr>
              <a:t>John 11:25 · Bible Gateway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Judgement and Afterlif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Judgement and Afterlife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Check and Correct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2575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Checking Method: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971675"/>
          </a:xfrm>
          <a:prstGeom xmlns:a="http://schemas.openxmlformats.org/drawingml/2006/main" prst="roundRect">
            <a:avLst>
              <a:gd name="adj" fmla="val 144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 missing knowledge in another colour.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Correct imprecise vocabulary.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Record one topic for later retrieval.</a:t>
            </a:r>
          </a:p>
        </p:txBody>
      </p:sp>
      <p:sp>
        <p:nvSpPr>
          <p:cNvPr id="14" name="Image Placeholder - Grace and Spirit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Grace and Spirit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Return</a:t>
            </a:r>
            <a:r>
              <a:t> to your first answer in this lesson.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Correct</a:t>
            </a:r>
            <a:r>
              <a:t> three gaps in a different colour.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one retrieval prompt for next time.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2026-08-19T18:19:56.5120000Z</dcterms:created>
  <dcterms:modified xsi:type="dcterms:W3CDTF">2026-08-19T18:19:56.5120000Z</dcterms:modified>
</coreProperties>
</file>