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3301cd099f3482b" /><Relationship Type="http://schemas.openxmlformats.org/officeDocument/2006/relationships/extended-properties" Target="/docProps/app.xml" Id="R489186d20d4c4a44" /><Relationship Type="http://schemas.openxmlformats.org/officeDocument/2006/relationships/officeDocument" Target="/ppt/presentation.xml" Id="R469354ab529a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ae464f2344505"/>
    <p:sldMasterId xmlns:r="http://schemas.openxmlformats.org/officeDocument/2006/relationships" id="2147483662" r:id="R1faa0cceb9694f8b"/>
  </p:sldMasterIdLst>
  <p:notesMasterIdLst>
    <p:notesMasterId xmlns:r="http://schemas.openxmlformats.org/officeDocument/2006/relationships" r:id="R3bceddbbf7784b14"/>
  </p:notesMasterIdLst>
  <p:sldIdLst>
    <p:sldId xmlns:r="http://schemas.openxmlformats.org/officeDocument/2006/relationships" id="256" r:id="R9f200ce1a778473c"/>
    <p:sldId xmlns:r="http://schemas.openxmlformats.org/officeDocument/2006/relationships" id="257" r:id="Reba510eb9a654701"/>
    <p:sldId xmlns:r="http://schemas.openxmlformats.org/officeDocument/2006/relationships" id="258" r:id="Rc7ddbd09d07e4e6b"/>
    <p:sldId xmlns:r="http://schemas.openxmlformats.org/officeDocument/2006/relationships" id="259" r:id="Rf5b06209f6994a4d"/>
    <p:sldId xmlns:r="http://schemas.openxmlformats.org/officeDocument/2006/relationships" id="260" r:id="R728d74dc0e464263"/>
    <p:sldId xmlns:r="http://schemas.openxmlformats.org/officeDocument/2006/relationships" id="261" r:id="R1e4ae15570aa46fd"/>
    <p:sldId xmlns:r="http://schemas.openxmlformats.org/officeDocument/2006/relationships" id="262" r:id="R06e30442131f45a3"/>
    <p:sldId xmlns:r="http://schemas.openxmlformats.org/officeDocument/2006/relationships" id="263" r:id="R54b78360544743fa"/>
    <p:sldId xmlns:r="http://schemas.openxmlformats.org/officeDocument/2006/relationships" id="264" r:id="Rc10924f74d3e4cd1"/>
    <p:sldId xmlns:r="http://schemas.openxmlformats.org/officeDocument/2006/relationships" id="265" r:id="Rec5b83265a244849"/>
    <p:sldId xmlns:r="http://schemas.openxmlformats.org/officeDocument/2006/relationships" id="266" r:id="R5d33f91e274743a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f1073c5bfed4d57" /><Relationship Type="http://schemas.openxmlformats.org/officeDocument/2006/relationships/slideMaster" Target="/ppt/slideMasters/slideMaster1.xml" Id="R4a7ae464f2344505" /><Relationship Type="http://schemas.openxmlformats.org/officeDocument/2006/relationships/slideMaster" Target="/ppt/slideMasters/slideMaster2.xml" Id="R1faa0cceb9694f8b" /><Relationship Type="http://schemas.openxmlformats.org/officeDocument/2006/relationships/notesMaster" Target="/ppt/notesMasters/notesMaster1.xml" Id="R3bceddbbf7784b14" /><Relationship Type="http://schemas.openxmlformats.org/officeDocument/2006/relationships/presProps" Target="/ppt/presProps.xml" Id="R87ae8726d3a84b0b" /><Relationship Type="http://schemas.openxmlformats.org/officeDocument/2006/relationships/viewProps" Target="/ppt/viewProps.xml" Id="Re92f58aa04674e4b" /><Relationship Type="http://schemas.openxmlformats.org/officeDocument/2006/relationships/tableStyles" Target="/ppt/tableStyles.xml" Id="Rf0de1d8a24894f85" /><Relationship Type="http://schemas.openxmlformats.org/officeDocument/2006/relationships/slide" Target="/ppt/slides/slide1.xml" Id="R9f200ce1a778473c" /><Relationship Type="http://schemas.openxmlformats.org/officeDocument/2006/relationships/slide" Target="/ppt/slides/slide2.xml" Id="Reba510eb9a654701" /><Relationship Type="http://schemas.openxmlformats.org/officeDocument/2006/relationships/slide" Target="/ppt/slides/slide3.xml" Id="Rc7ddbd09d07e4e6b" /><Relationship Type="http://schemas.openxmlformats.org/officeDocument/2006/relationships/slide" Target="/ppt/slides/slide4.xml" Id="Rf5b06209f6994a4d" /><Relationship Type="http://schemas.openxmlformats.org/officeDocument/2006/relationships/slide" Target="/ppt/slides/slide5.xml" Id="R728d74dc0e464263" /><Relationship Type="http://schemas.openxmlformats.org/officeDocument/2006/relationships/slide" Target="/ppt/slides/slide6.xml" Id="R1e4ae15570aa46fd" /><Relationship Type="http://schemas.openxmlformats.org/officeDocument/2006/relationships/slide" Target="/ppt/slides/slide7.xml" Id="R06e30442131f45a3" /><Relationship Type="http://schemas.openxmlformats.org/officeDocument/2006/relationships/slide" Target="/ppt/slides/slide8.xml" Id="R54b78360544743fa" /><Relationship Type="http://schemas.openxmlformats.org/officeDocument/2006/relationships/slide" Target="/ppt/slides/slide9.xml" Id="Rc10924f74d3e4cd1" /><Relationship Type="http://schemas.openxmlformats.org/officeDocument/2006/relationships/slide" Target="/ppt/slides/slide10.xml" Id="Rec5b83265a244849" /><Relationship Type="http://schemas.openxmlformats.org/officeDocument/2006/relationships/slide" Target="/ppt/slides/slide11.xml" Id="R5d33f91e274743a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0e6a5152608240a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f54bede53d04f91" /><Relationship Type="http://schemas.openxmlformats.org/officeDocument/2006/relationships/notesMaster" Target="/ppt/notesMasters/notesMaster1.xml" Id="R4ef8ff506787454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7bd3409186d4c5a" /><Relationship Type="http://schemas.openxmlformats.org/officeDocument/2006/relationships/notesMaster" Target="/ppt/notesMasters/notesMaster1.xml" Id="R5986fa483663431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5a9b941778a4581" /><Relationship Type="http://schemas.openxmlformats.org/officeDocument/2006/relationships/notesMaster" Target="/ppt/notesMasters/notesMaster1.xml" Id="Rb4cd59de0a684c0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82901eeedb842ac" /><Relationship Type="http://schemas.openxmlformats.org/officeDocument/2006/relationships/notesMaster" Target="/ppt/notesMasters/notesMaster1.xml" Id="R818fa8b51439484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523067f8a7a4e94" /><Relationship Type="http://schemas.openxmlformats.org/officeDocument/2006/relationships/notesMaster" Target="/ppt/notesMasters/notesMaster1.xml" Id="Rd2a2510deea448a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90cd2559daa4622" /><Relationship Type="http://schemas.openxmlformats.org/officeDocument/2006/relationships/notesMaster" Target="/ppt/notesMasters/notesMaster1.xml" Id="Ra294b75cbfde447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0c8f2bc414e41bd" /><Relationship Type="http://schemas.openxmlformats.org/officeDocument/2006/relationships/notesMaster" Target="/ppt/notesMasters/notesMaster1.xml" Id="Rece31d9fb0ad45a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2db9a61ca31473b" /><Relationship Type="http://schemas.openxmlformats.org/officeDocument/2006/relationships/notesMaster" Target="/ppt/notesMasters/notesMaster1.xml" Id="R234f3fd0aee0416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127e73bf28e4934" /><Relationship Type="http://schemas.openxmlformats.org/officeDocument/2006/relationships/notesMaster" Target="/ppt/notesMasters/notesMaster1.xml" Id="R8ba3709674d0434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438a51985164050" /><Relationship Type="http://schemas.openxmlformats.org/officeDocument/2006/relationships/notesMaster" Target="/ppt/notesMasters/notesMaster1.xml" Id="R7e0f287777314b8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cf1e20635c9425d" /><Relationship Type="http://schemas.openxmlformats.org/officeDocument/2006/relationships/notesMaster" Target="/ppt/notesMasters/notesMaster1.xml" Id="R17848834a2744e2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https://www.churchofengland.org/media/press-releases/share-good-news-bring-others-faith-protect-persecuted-first-lambeth-call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04205c95b4667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2a5012d3f4504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18ec319ac42f8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5c402b040463f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ddfabb44f49cb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66304bd92014e97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93231d23ffc48e8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288584f33484b9e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c66d6dcd4864692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bb29c924649dc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658475c3948bc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4d7a51f5d4b7c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801c5fc3a42f3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1bd12b9c34e8e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29512469b4b0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36d3211c24e38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434f2ca5b42d8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df09ab7d06b452f" /><Relationship Type="http://schemas.openxmlformats.org/officeDocument/2006/relationships/slideLayout" Target="/ppt/slideLayouts/slideLayout1.xml" Id="R89f57c0513f64468" /><Relationship Type="http://schemas.openxmlformats.org/officeDocument/2006/relationships/slideLayout" Target="/ppt/slideLayouts/slideLayout2.xml" Id="Ra7084fd63c2f4f95" /><Relationship Type="http://schemas.openxmlformats.org/officeDocument/2006/relationships/slideLayout" Target="/ppt/slideLayouts/slideLayout3.xml" Id="R7f39ebddd3f94bf9" /><Relationship Type="http://schemas.openxmlformats.org/officeDocument/2006/relationships/slideLayout" Target="/ppt/slideLayouts/slideLayout4.xml" Id="R8c238aeab43a42f4" /><Relationship Type="http://schemas.openxmlformats.org/officeDocument/2006/relationships/slideLayout" Target="/ppt/slideLayouts/slideLayout5.xml" Id="R4174b3b015a5449c" /><Relationship Type="http://schemas.openxmlformats.org/officeDocument/2006/relationships/slideLayout" Target="/ppt/slideLayouts/slideLayout6.xml" Id="Rd2e898e232c24a37" /><Relationship Type="http://schemas.openxmlformats.org/officeDocument/2006/relationships/slideLayout" Target="/ppt/slideLayouts/slideLayout7.xml" Id="Rc752872bce454260" /><Relationship Type="http://schemas.openxmlformats.org/officeDocument/2006/relationships/slideLayout" Target="/ppt/slideLayouts/slideLayout8.xml" Id="Race7d022364441b4" /><Relationship Type="http://schemas.openxmlformats.org/officeDocument/2006/relationships/slideLayout" Target="/ppt/slideLayouts/slideLayout9.xml" Id="R7d7fa12638cb47a1" /><Relationship Type="http://schemas.openxmlformats.org/officeDocument/2006/relationships/slideLayout" Target="/ppt/slideLayouts/slideLayout10.xml" Id="R26511248cd6c4e00" /><Relationship Type="http://schemas.openxmlformats.org/officeDocument/2006/relationships/slideLayout" Target="/ppt/slideLayouts/slideLayout11.xml" Id="R9e1431118de749b6" /><Relationship Type="http://schemas.openxmlformats.org/officeDocument/2006/relationships/slideLayout" Target="/ppt/slideLayouts/slideLayout12.xml" Id="Rf6bff6bee1f64664" /><Relationship Type="http://schemas.openxmlformats.org/officeDocument/2006/relationships/slideLayout" Target="/ppt/slideLayouts/slideLayout13.xml" Id="R40cef58261ff438e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3a802e2e0c1d4757" /><Relationship Type="http://schemas.openxmlformats.org/officeDocument/2006/relationships/slideLayout" Target="/ppt/slideLayouts/slideLayout14.xml" Id="R6b3d50027aae4ef4" /><Relationship Type="http://schemas.openxmlformats.org/officeDocument/2006/relationships/slideLayout" Target="/ppt/slideLayouts/slideLayout15.xml" Id="Re66e5204d5cf4b54" /><Relationship Type="http://schemas.openxmlformats.org/officeDocument/2006/relationships/slideLayout" Target="/ppt/slideLayouts/slideLayout16.xml" Id="R406ca4a69bdc42b2" /><Relationship Type="http://schemas.openxmlformats.org/officeDocument/2006/relationships/slideLayout" Target="/ppt/slideLayouts/slideLayout17.xml" Id="Rb680f3355f1841e4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57c0513f64468"/>
    <p:sldLayoutId xmlns:r="http://schemas.openxmlformats.org/officeDocument/2006/relationships" id="2147483650" r:id="Ra7084fd63c2f4f95"/>
    <p:sldLayoutId xmlns:r="http://schemas.openxmlformats.org/officeDocument/2006/relationships" id="2147483651" r:id="R7f39ebddd3f94bf9"/>
    <p:sldLayoutId xmlns:r="http://schemas.openxmlformats.org/officeDocument/2006/relationships" id="2147483652" r:id="R8c238aeab43a42f4"/>
    <p:sldLayoutId xmlns:r="http://schemas.openxmlformats.org/officeDocument/2006/relationships" id="2147483653" r:id="R4174b3b015a5449c"/>
    <p:sldLayoutId xmlns:r="http://schemas.openxmlformats.org/officeDocument/2006/relationships" id="2147483654" r:id="Rd2e898e232c24a37"/>
    <p:sldLayoutId xmlns:r="http://schemas.openxmlformats.org/officeDocument/2006/relationships" id="2147483655" r:id="Rc752872bce454260"/>
    <p:sldLayoutId xmlns:r="http://schemas.openxmlformats.org/officeDocument/2006/relationships" id="2147483656" r:id="Race7d022364441b4"/>
    <p:sldLayoutId xmlns:r="http://schemas.openxmlformats.org/officeDocument/2006/relationships" id="2147483657" r:id="R7d7fa12638cb47a1"/>
    <p:sldLayoutId xmlns:r="http://schemas.openxmlformats.org/officeDocument/2006/relationships" id="2147483658" r:id="R26511248cd6c4e00"/>
    <p:sldLayoutId xmlns:r="http://schemas.openxmlformats.org/officeDocument/2006/relationships" id="2147483659" r:id="R9e1431118de749b6"/>
    <p:sldLayoutId xmlns:r="http://schemas.openxmlformats.org/officeDocument/2006/relationships" id="2147483660" r:id="Rf6bff6bee1f64664"/>
    <p:sldLayoutId xmlns:r="http://schemas.openxmlformats.org/officeDocument/2006/relationships" id="2147483661" r:id="R40cef58261ff438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6b3d50027aae4ef4"/>
    <p:sldLayoutId xmlns:r="http://schemas.openxmlformats.org/officeDocument/2006/relationships" id="2147483664" r:id="Re66e5204d5cf4b54"/>
    <p:sldLayoutId xmlns:r="http://schemas.openxmlformats.org/officeDocument/2006/relationships" id="2147483665" r:id="R406ca4a69bdc42b2"/>
    <p:sldLayoutId xmlns:r="http://schemas.openxmlformats.org/officeDocument/2006/relationships" id="2147483666" r:id="Rb680f3355f1841e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cd70be4994162" /><Relationship Type="http://schemas.openxmlformats.org/officeDocument/2006/relationships/notesSlide" Target="/ppt/notesSlides/notesSlide1.xml" Id="R0f19931c940e4bd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0efe9ba1d4245a3" /><Relationship Type="http://schemas.openxmlformats.org/officeDocument/2006/relationships/notesSlide" Target="/ppt/notesSlides/notesSlide10.xml" Id="Rdf403c632620418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20892ac09d71445e" /><Relationship Type="http://schemas.openxmlformats.org/officeDocument/2006/relationships/hyperlink" Target="https://www.eduqas.co.uk/media/w42hvhgp/eduqas-gcse-rs-spec-full-from-2016-e-1109.pdf" TargetMode="External" Id="Re3927d020b434e3d" /><Relationship Type="http://schemas.openxmlformats.org/officeDocument/2006/relationships/hyperlink" Target="https://www.biblegateway.com/versions/New-Revised-Standard-Version-Updated-Edition-NRSVue-Bible/" TargetMode="External" Id="R9eb362cced07469f" /><Relationship Type="http://schemas.openxmlformats.org/officeDocument/2006/relationships/hyperlink" Target="https://www.churchofengland.org/media/press-releases/share-good-news-bring-others-faith-protect-persecuted-first-lambeth-call" TargetMode="External" Id="R1cd6b49985934b60" /><Relationship Type="http://schemas.openxmlformats.org/officeDocument/2006/relationships/hyperlink" Target="https://www.eauk.org/about-us/how-we-work/basis-of-faith" TargetMode="External" Id="Raa2371ea870f4a42" /><Relationship Type="http://schemas.openxmlformats.org/officeDocument/2006/relationships/notesSlide" Target="/ppt/notesSlides/notesSlide11.xml" Id="R0309d0694d164c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45eb0da9cf9b4c48" /><Relationship Type="http://schemas.openxmlformats.org/officeDocument/2006/relationships/notesSlide" Target="/ppt/notesSlides/notesSlide2.xml" Id="R04f3a41fd1e3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047cde75e80e4689" /><Relationship Type="http://schemas.openxmlformats.org/officeDocument/2006/relationships/notesSlide" Target="/ppt/notesSlides/notesSlide3.xml" Id="R2a5388e7b4a84c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b7957a00bff04bb5" /><Relationship Type="http://schemas.openxmlformats.org/officeDocument/2006/relationships/notesSlide" Target="/ppt/notesSlides/notesSlide4.xml" Id="R24639e27c7dc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4cb7d43b16b47ba" /><Relationship Type="http://schemas.openxmlformats.org/officeDocument/2006/relationships/notesSlide" Target="/ppt/notesSlides/notesSlide5.xml" Id="Rbb55363ce48a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23b6cda958b04b94" /><Relationship Type="http://schemas.openxmlformats.org/officeDocument/2006/relationships/notesSlide" Target="/ppt/notesSlides/notesSlide6.xml" Id="Rcbd5b8196c7448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3eb9100da6104867" /><Relationship Type="http://schemas.openxmlformats.org/officeDocument/2006/relationships/notesSlide" Target="/ppt/notesSlides/notesSlide7.xml" Id="R421cbb7b7b42403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f2df180cfb94e8b" /><Relationship Type="http://schemas.openxmlformats.org/officeDocument/2006/relationships/notesSlide" Target="/ppt/notesSlides/notesSlide8.xml" Id="R85f0270ce6f54d6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50e4924192064a86" /><Relationship Type="http://schemas.openxmlformats.org/officeDocument/2006/relationships/notesSlide" Target="/ppt/notesSlides/notesSlide9.xml" Id="R2cd3a74dbe564df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7D6A2BEB-3CF3-4979-B42B-5A40CBFF1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6C7FA970-3DC8-47D5-B0BE-463FD1B61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Mission and
Evangelism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Evangelise?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9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 the good news, bring others to faith, protect the persecuted: the first Lambeth Call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Basis of faith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3927d020b434e3d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eb362cced07469f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Church of England / Anglican Communion reporting.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cd6b49985934b60"/>
              </a:rPr>
              <a:t>Share the good news, bring others to faith, protect the persecuted: the first Lambeth Call</a:t>
            </a:r>
            <a:r>
              <a:t>. 2022 Lambeth Call report.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Evangelical Alliance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a2371ea870f4a42"/>
              </a:rPr>
              <a:t>Basis of faith</a:t>
            </a:r>
            <a:r>
              <a:t>. Current basis.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Mission and
Evangelism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mission and evangelism.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evangelism.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mission and conversion.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Evangelise?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evangelism</a:t>
            </a:r>
            <a:r>
              <a:t> — Preaching the gospel with the intention of converting others to Christianity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mission</a:t>
            </a:r>
            <a:r>
              <a:t> — Mission is the Church's participation in God's work through proclamation, service, justice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conversion</a:t>
            </a:r>
            <a:r>
              <a:t> — a significant change in a person's religious commitment or worldview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evangelism.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mission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conversion.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ission and Evangelism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Mission and Evangelism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Mission is the Church's participation in God's work through proclamation.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Great Commission connects making disciples with baptism and teaching.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Church growth can mean numerical growth, new congregations and deeper discipleship.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Mission and Evangelism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Mission and Evangelism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724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Common Ground: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Mission is the Church's participation in God's work through proclamation.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Church growth can mean numerical growth, new congregations and deeper discipleship.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2099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Diverse Practice: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 the Great Commission with ethical attention to freedom.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Tearfund provides one Protestant-evangelical-rooted example of Christian action.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evangelism and mission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Mission and Evangelism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Mission and Evangelism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9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Tearfund is a Christian relief.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Organisations to support communities working to overcome poverty.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case connects Christian beliefs about love.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Mission and Evangelism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Mission and Evangelism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mission and evangelism.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evangelism and mission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mission and evangelism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mission and evangelism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2026-08-19T12:02:05.7650000Z</dcterms:created>
  <dcterms:modified xsi:type="dcterms:W3CDTF">2026-08-19T12:02:05.7650000Z</dcterms:modified>
</coreProperties>
</file>