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2a4b51794194ba4" /><Relationship Type="http://schemas.openxmlformats.org/officeDocument/2006/relationships/extended-properties" Target="/docProps/app.xml" Id="Rb0d32b6738e3401b" /><Relationship Type="http://schemas.openxmlformats.org/officeDocument/2006/relationships/officeDocument" Target="/ppt/presentation.xml" Id="Rb8b640ff6ee8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579223ac24e4c"/>
    <p:sldMasterId xmlns:r="http://schemas.openxmlformats.org/officeDocument/2006/relationships" id="2147483662" r:id="R6720f4d0b04842b7"/>
  </p:sldMasterIdLst>
  <p:notesMasterIdLst>
    <p:notesMasterId xmlns:r="http://schemas.openxmlformats.org/officeDocument/2006/relationships" r:id="R6135f2b9deb84b40"/>
  </p:notesMasterIdLst>
  <p:sldIdLst>
    <p:sldId xmlns:r="http://schemas.openxmlformats.org/officeDocument/2006/relationships" id="256" r:id="R13833f95128f4bc5"/>
    <p:sldId xmlns:r="http://schemas.openxmlformats.org/officeDocument/2006/relationships" id="257" r:id="Rc74db1bd7d6a4c06"/>
    <p:sldId xmlns:r="http://schemas.openxmlformats.org/officeDocument/2006/relationships" id="258" r:id="R742d9dc3ef48443a"/>
    <p:sldId xmlns:r="http://schemas.openxmlformats.org/officeDocument/2006/relationships" id="259" r:id="R90703f51cdbd4073"/>
    <p:sldId xmlns:r="http://schemas.openxmlformats.org/officeDocument/2006/relationships" id="260" r:id="Rc2fb190c647d4907"/>
    <p:sldId xmlns:r="http://schemas.openxmlformats.org/officeDocument/2006/relationships" id="261" r:id="R3ef799d696004b86"/>
    <p:sldId xmlns:r="http://schemas.openxmlformats.org/officeDocument/2006/relationships" id="262" r:id="R0f2263f3d6904448"/>
    <p:sldId xmlns:r="http://schemas.openxmlformats.org/officeDocument/2006/relationships" id="263" r:id="R02e4285804cb4f59"/>
    <p:sldId xmlns:r="http://schemas.openxmlformats.org/officeDocument/2006/relationships" id="264" r:id="R742f1eca9e084cff"/>
    <p:sldId xmlns:r="http://schemas.openxmlformats.org/officeDocument/2006/relationships" id="265" r:id="R10194c645e704ba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6cbec36c7834520" /><Relationship Type="http://schemas.openxmlformats.org/officeDocument/2006/relationships/slideMaster" Target="/ppt/slideMasters/slideMaster1.xml" Id="Re3a579223ac24e4c" /><Relationship Type="http://schemas.openxmlformats.org/officeDocument/2006/relationships/slideMaster" Target="/ppt/slideMasters/slideMaster2.xml" Id="R6720f4d0b04842b7" /><Relationship Type="http://schemas.openxmlformats.org/officeDocument/2006/relationships/notesMaster" Target="/ppt/notesMasters/notesMaster1.xml" Id="R6135f2b9deb84b40" /><Relationship Type="http://schemas.openxmlformats.org/officeDocument/2006/relationships/presProps" Target="/ppt/presProps.xml" Id="Rcf27ea0ed4f74459" /><Relationship Type="http://schemas.openxmlformats.org/officeDocument/2006/relationships/viewProps" Target="/ppt/viewProps.xml" Id="Rd997c8bcb4a0498c" /><Relationship Type="http://schemas.openxmlformats.org/officeDocument/2006/relationships/tableStyles" Target="/ppt/tableStyles.xml" Id="R33321e9d071d482e" /><Relationship Type="http://schemas.openxmlformats.org/officeDocument/2006/relationships/slide" Target="/ppt/slides/slide1.xml" Id="R13833f95128f4bc5" /><Relationship Type="http://schemas.openxmlformats.org/officeDocument/2006/relationships/slide" Target="/ppt/slides/slide2.xml" Id="Rc74db1bd7d6a4c06" /><Relationship Type="http://schemas.openxmlformats.org/officeDocument/2006/relationships/slide" Target="/ppt/slides/slide3.xml" Id="R742d9dc3ef48443a" /><Relationship Type="http://schemas.openxmlformats.org/officeDocument/2006/relationships/slide" Target="/ppt/slides/slide4.xml" Id="R90703f51cdbd4073" /><Relationship Type="http://schemas.openxmlformats.org/officeDocument/2006/relationships/slide" Target="/ppt/slides/slide5.xml" Id="Rc2fb190c647d4907" /><Relationship Type="http://schemas.openxmlformats.org/officeDocument/2006/relationships/slide" Target="/ppt/slides/slide6.xml" Id="R3ef799d696004b86" /><Relationship Type="http://schemas.openxmlformats.org/officeDocument/2006/relationships/slide" Target="/ppt/slides/slide7.xml" Id="R0f2263f3d6904448" /><Relationship Type="http://schemas.openxmlformats.org/officeDocument/2006/relationships/slide" Target="/ppt/slides/slide8.xml" Id="R02e4285804cb4f59" /><Relationship Type="http://schemas.openxmlformats.org/officeDocument/2006/relationships/slide" Target="/ppt/slides/slide9.xml" Id="R742f1eca9e084cff" /><Relationship Type="http://schemas.openxmlformats.org/officeDocument/2006/relationships/slide" Target="/ppt/slides/slide10.xml" Id="R10194c645e704ba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d01a15b6d15469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1dfcf19c4cb4377" /><Relationship Type="http://schemas.openxmlformats.org/officeDocument/2006/relationships/notesMaster" Target="/ppt/notesMasters/notesMaster1.xml" Id="R33a0d1ed73a940d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48bfeda7893478c" /><Relationship Type="http://schemas.openxmlformats.org/officeDocument/2006/relationships/notesMaster" Target="/ppt/notesMasters/notesMaster1.xml" Id="Rbbf315bbfc7a4e3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5433049986b46f5" /><Relationship Type="http://schemas.openxmlformats.org/officeDocument/2006/relationships/notesMaster" Target="/ppt/notesMasters/notesMaster1.xml" Id="R71e1ccb84ead4ed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e7fc5651ce4406" /><Relationship Type="http://schemas.openxmlformats.org/officeDocument/2006/relationships/notesMaster" Target="/ppt/notesMasters/notesMaster1.xml" Id="Rc77c22ecd560415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ee0bf2cfafd45ed" /><Relationship Type="http://schemas.openxmlformats.org/officeDocument/2006/relationships/notesMaster" Target="/ppt/notesMasters/notesMaster1.xml" Id="R69ee7f252a6e469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5cae8a0abb4402d" /><Relationship Type="http://schemas.openxmlformats.org/officeDocument/2006/relationships/notesMaster" Target="/ppt/notesMasters/notesMaster1.xml" Id="Rbea66ec8334847f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25b0ea3cd0a4abf" /><Relationship Type="http://schemas.openxmlformats.org/officeDocument/2006/relationships/notesMaster" Target="/ppt/notesMasters/notesMaster1.xml" Id="R9769ff63ec71487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2a5297c38584adb" /><Relationship Type="http://schemas.openxmlformats.org/officeDocument/2006/relationships/notesMaster" Target="/ppt/notesMasters/notesMaster1.xml" Id="R42d67fccb850417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eb3533ea186407d" /><Relationship Type="http://schemas.openxmlformats.org/officeDocument/2006/relationships/notesMaster" Target="/ppt/notesMasters/notesMaster1.xml" Id="R65486112faca48a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d50a4f3944b4048" /><Relationship Type="http://schemas.openxmlformats.org/officeDocument/2006/relationships/notesMaster" Target="/ppt/notesMasters/notesMaster1.xml" Id="R1a6710491877431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https://www.churchofengland.org/media/press-releases/full-extent-church-england-work-support-local-communities-revealed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5207f47f8479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85de9ddb64da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c3641b38c403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c38d34d26456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b04c85bc042c2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250386efa644328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32d08e884944b0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1fba59d474a4e3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81143ef7bc948e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62688864b496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8c6a7491647c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9aff39a6a490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25de56e2c4fb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8df9fbf974fa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3fe5b4b9649c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db7d53ef54ee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e6faa20534d35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545736f9b73450e" /><Relationship Type="http://schemas.openxmlformats.org/officeDocument/2006/relationships/slideLayout" Target="/ppt/slideLayouts/slideLayout1.xml" Id="R7f71c06dbda14156" /><Relationship Type="http://schemas.openxmlformats.org/officeDocument/2006/relationships/slideLayout" Target="/ppt/slideLayouts/slideLayout2.xml" Id="R4740d6ef59b34495" /><Relationship Type="http://schemas.openxmlformats.org/officeDocument/2006/relationships/slideLayout" Target="/ppt/slideLayouts/slideLayout3.xml" Id="Rdcea5543f1ef408c" /><Relationship Type="http://schemas.openxmlformats.org/officeDocument/2006/relationships/slideLayout" Target="/ppt/slideLayouts/slideLayout4.xml" Id="Rd66f2a2163534d2e" /><Relationship Type="http://schemas.openxmlformats.org/officeDocument/2006/relationships/slideLayout" Target="/ppt/slideLayouts/slideLayout5.xml" Id="R4ee09d99524c4e3c" /><Relationship Type="http://schemas.openxmlformats.org/officeDocument/2006/relationships/slideLayout" Target="/ppt/slideLayouts/slideLayout6.xml" Id="R526568bb3dd24903" /><Relationship Type="http://schemas.openxmlformats.org/officeDocument/2006/relationships/slideLayout" Target="/ppt/slideLayouts/slideLayout7.xml" Id="R85db992d65464e79" /><Relationship Type="http://schemas.openxmlformats.org/officeDocument/2006/relationships/slideLayout" Target="/ppt/slideLayouts/slideLayout8.xml" Id="R3d3125cac2f74388" /><Relationship Type="http://schemas.openxmlformats.org/officeDocument/2006/relationships/slideLayout" Target="/ppt/slideLayouts/slideLayout9.xml" Id="Rfe9e8eedc2e1403c" /><Relationship Type="http://schemas.openxmlformats.org/officeDocument/2006/relationships/slideLayout" Target="/ppt/slideLayouts/slideLayout10.xml" Id="R1d56299330ae429f" /><Relationship Type="http://schemas.openxmlformats.org/officeDocument/2006/relationships/slideLayout" Target="/ppt/slideLayouts/slideLayout11.xml" Id="Rd317f9c4474c4e97" /><Relationship Type="http://schemas.openxmlformats.org/officeDocument/2006/relationships/slideLayout" Target="/ppt/slideLayouts/slideLayout12.xml" Id="R4814aaec59fc414e" /><Relationship Type="http://schemas.openxmlformats.org/officeDocument/2006/relationships/slideLayout" Target="/ppt/slideLayouts/slideLayout13.xml" Id="R9115117f05eb4a4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0240f2355464891" /><Relationship Type="http://schemas.openxmlformats.org/officeDocument/2006/relationships/slideLayout" Target="/ppt/slideLayouts/slideLayout14.xml" Id="Rfc1552b6594d487f" /><Relationship Type="http://schemas.openxmlformats.org/officeDocument/2006/relationships/slideLayout" Target="/ppt/slideLayouts/slideLayout15.xml" Id="Rb2d4a3249517499c" /><Relationship Type="http://schemas.openxmlformats.org/officeDocument/2006/relationships/slideLayout" Target="/ppt/slideLayouts/slideLayout16.xml" Id="Rb09c72582f544b8e" /><Relationship Type="http://schemas.openxmlformats.org/officeDocument/2006/relationships/slideLayout" Target="/ppt/slideLayouts/slideLayout17.xml" Id="R93a820c320a8470d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1c06dbda14156"/>
    <p:sldLayoutId xmlns:r="http://schemas.openxmlformats.org/officeDocument/2006/relationships" id="2147483650" r:id="R4740d6ef59b34495"/>
    <p:sldLayoutId xmlns:r="http://schemas.openxmlformats.org/officeDocument/2006/relationships" id="2147483651" r:id="Rdcea5543f1ef408c"/>
    <p:sldLayoutId xmlns:r="http://schemas.openxmlformats.org/officeDocument/2006/relationships" id="2147483652" r:id="Rd66f2a2163534d2e"/>
    <p:sldLayoutId xmlns:r="http://schemas.openxmlformats.org/officeDocument/2006/relationships" id="2147483653" r:id="R4ee09d99524c4e3c"/>
    <p:sldLayoutId xmlns:r="http://schemas.openxmlformats.org/officeDocument/2006/relationships" id="2147483654" r:id="R526568bb3dd24903"/>
    <p:sldLayoutId xmlns:r="http://schemas.openxmlformats.org/officeDocument/2006/relationships" id="2147483655" r:id="R85db992d65464e79"/>
    <p:sldLayoutId xmlns:r="http://schemas.openxmlformats.org/officeDocument/2006/relationships" id="2147483656" r:id="R3d3125cac2f74388"/>
    <p:sldLayoutId xmlns:r="http://schemas.openxmlformats.org/officeDocument/2006/relationships" id="2147483657" r:id="Rfe9e8eedc2e1403c"/>
    <p:sldLayoutId xmlns:r="http://schemas.openxmlformats.org/officeDocument/2006/relationships" id="2147483658" r:id="R1d56299330ae429f"/>
    <p:sldLayoutId xmlns:r="http://schemas.openxmlformats.org/officeDocument/2006/relationships" id="2147483659" r:id="Rd317f9c4474c4e97"/>
    <p:sldLayoutId xmlns:r="http://schemas.openxmlformats.org/officeDocument/2006/relationships" id="2147483660" r:id="R4814aaec59fc414e"/>
    <p:sldLayoutId xmlns:r="http://schemas.openxmlformats.org/officeDocument/2006/relationships" id="2147483661" r:id="R9115117f05eb4a4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fc1552b6594d487f"/>
    <p:sldLayoutId xmlns:r="http://schemas.openxmlformats.org/officeDocument/2006/relationships" id="2147483664" r:id="Rb2d4a3249517499c"/>
    <p:sldLayoutId xmlns:r="http://schemas.openxmlformats.org/officeDocument/2006/relationships" id="2147483665" r:id="Rb09c72582f544b8e"/>
    <p:sldLayoutId xmlns:r="http://schemas.openxmlformats.org/officeDocument/2006/relationships" id="2147483666" r:id="R93a820c320a8470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f1e117daf470a" /><Relationship Type="http://schemas.openxmlformats.org/officeDocument/2006/relationships/notesSlide" Target="/ppt/notesSlides/notesSlide1.xml" Id="R50a4991709184ab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e3a35ccd8134a77" /><Relationship Type="http://schemas.openxmlformats.org/officeDocument/2006/relationships/hyperlink" Target="https://www.eduqas.co.uk/media/w42hvhgp/eduqas-gcse-rs-spec-full-from-2016-e-1109.pdf" TargetMode="External" Id="R270e935fe8384011" /><Relationship Type="http://schemas.openxmlformats.org/officeDocument/2006/relationships/hyperlink" Target="https://www.biblegateway.com/versions/New-Revised-Standard-Version-Updated-Edition-NRSVue-Bible/" TargetMode="External" Id="R89d19c77cccf48a8" /><Relationship Type="http://schemas.openxmlformats.org/officeDocument/2006/relationships/hyperlink" Target="https://www.churchofengland.org/media/press-releases/full-extent-church-england-work-support-local-communities-revealed" TargetMode="External" Id="Rc2e0fb1f09b14801" /><Relationship Type="http://schemas.openxmlformats.org/officeDocument/2006/relationships/hyperlink" Target="https://www.eduqas.co.uk/media/jj5ottgk/wjec-eduqas-gcse-9-1-religious-studies-a-guidance-for-teaching.pdf" TargetMode="External" Id="R8899a94f99fc4a94" /><Relationship Type="http://schemas.openxmlformats.org/officeDocument/2006/relationships/notesSlide" Target="/ppt/notesSlides/notesSlide10.xml" Id="Rb82d1c0112dc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46e9ab7a21b486a" /><Relationship Type="http://schemas.openxmlformats.org/officeDocument/2006/relationships/notesSlide" Target="/ppt/notesSlides/notesSlide2.xml" Id="R372d38e45dfe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44aad18007f441b9" /><Relationship Type="http://schemas.openxmlformats.org/officeDocument/2006/relationships/notesSlide" Target="/ppt/notesSlides/notesSlide3.xml" Id="Rbf7100ac1bdb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6cf27805e2f4821" /><Relationship Type="http://schemas.openxmlformats.org/officeDocument/2006/relationships/notesSlide" Target="/ppt/notesSlides/notesSlide4.xml" Id="Ref1924692a5a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b8157c275a94c9f" /><Relationship Type="http://schemas.openxmlformats.org/officeDocument/2006/relationships/notesSlide" Target="/ppt/notesSlides/notesSlide5.xml" Id="Rcaf1aa80b2ac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72f127c534d4f88" /><Relationship Type="http://schemas.openxmlformats.org/officeDocument/2006/relationships/notesSlide" Target="/ppt/notesSlides/notesSlide6.xml" Id="R268fa0b488e64d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071b1ff979346ad" /><Relationship Type="http://schemas.openxmlformats.org/officeDocument/2006/relationships/notesSlide" Target="/ppt/notesSlides/notesSlide7.xml" Id="R5c49e4efe513494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c7cc0f931ec41db" /><Relationship Type="http://schemas.openxmlformats.org/officeDocument/2006/relationships/notesSlide" Target="/ppt/notesSlides/notesSlide8.xml" Id="Re31cceabc07b47c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915a2a4f695443a" /><Relationship Type="http://schemas.openxmlformats.org/officeDocument/2006/relationships/notesSlide" Target="/ppt/notesSlides/notesSlide9.xml" Id="R4c03c9e74746425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0649EF1-974C-4ECC-9A8C-66AA3B69D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B00434C-7721-4C5F-8BF0-482025EAE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Local Church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Does the Local Church Do?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70e935fe838401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9d19c77cccf48a8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2e0fb1f09b14801"/>
              </a:rPr>
              <a:t>Full extent of Church of England work to support local communities revealed</a:t>
            </a:r>
            <a:r>
              <a:t>. 2018 report.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899a94f99fc4a94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Local Church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local church.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parish.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community and food bank.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Does the Local Church Do?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local church is a worshipping community.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Churches may serve their communities through food support.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Social action may express love of neighbour.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 Local Church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Local Church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Local Church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Local Church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724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Common Ground: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local church is a worshipping community.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Churches may serve their communities through food support.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2099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Diverse Practice: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Parish, congregation, chapel, cathedral, house church and fresh-expression models organise local Christian life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Social action may express love of neighbour.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parish</a:t>
            </a:r>
            <a:r>
              <a:t> — a local church district and its worshipping community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community</a:t>
            </a:r>
            <a:r>
              <a:t> — a group united by place, identity or shared practice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food bank</a:t>
            </a:r>
            <a:r>
              <a:t> — an organisation distributing donated food to people in need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parish.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community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food bank.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Local Church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Local Church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the local church.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parish and community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local church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local church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Full extent of Church of England work to support local communities revealed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2026-08-19T12:01:59.0390000Z</dcterms:created>
  <dcterms:modified xsi:type="dcterms:W3CDTF">2026-08-19T12:01:59.0390000Z</dcterms:modified>
</coreProperties>
</file>