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7f41e6f98434516" /><Relationship Type="http://schemas.openxmlformats.org/officeDocument/2006/relationships/extended-properties" Target="/docProps/app.xml" Id="R83bb91dc592a408b" /><Relationship Type="http://schemas.openxmlformats.org/officeDocument/2006/relationships/officeDocument" Target="/ppt/presentation.xml" Id="R133bb4a8d792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7cbe0772c4923"/>
    <p:sldMasterId xmlns:r="http://schemas.openxmlformats.org/officeDocument/2006/relationships" id="2147483662" r:id="R7a285b0e8e864dc9"/>
  </p:sldMasterIdLst>
  <p:notesMasterIdLst>
    <p:notesMasterId xmlns:r="http://schemas.openxmlformats.org/officeDocument/2006/relationships" r:id="Rd9e5944deab24d2f"/>
  </p:notesMasterIdLst>
  <p:sldIdLst>
    <p:sldId xmlns:r="http://schemas.openxmlformats.org/officeDocument/2006/relationships" id="256" r:id="R0ae094e65eb6402d"/>
    <p:sldId xmlns:r="http://schemas.openxmlformats.org/officeDocument/2006/relationships" id="257" r:id="Raca5dad30a4b4776"/>
    <p:sldId xmlns:r="http://schemas.openxmlformats.org/officeDocument/2006/relationships" id="258" r:id="Rfaa90bac89da4ddd"/>
    <p:sldId xmlns:r="http://schemas.openxmlformats.org/officeDocument/2006/relationships" id="259" r:id="R76633935913e4503"/>
    <p:sldId xmlns:r="http://schemas.openxmlformats.org/officeDocument/2006/relationships" id="260" r:id="R6ad700e6c43a46e1"/>
    <p:sldId xmlns:r="http://schemas.openxmlformats.org/officeDocument/2006/relationships" id="261" r:id="Rcf8adb21eb484924"/>
    <p:sldId xmlns:r="http://schemas.openxmlformats.org/officeDocument/2006/relationships" id="262" r:id="R7d48bbad7d9c41d0"/>
    <p:sldId xmlns:r="http://schemas.openxmlformats.org/officeDocument/2006/relationships" id="263" r:id="R43b83820d1024878"/>
    <p:sldId xmlns:r="http://schemas.openxmlformats.org/officeDocument/2006/relationships" id="264" r:id="R409238f198564f4f"/>
    <p:sldId xmlns:r="http://schemas.openxmlformats.org/officeDocument/2006/relationships" id="265" r:id="Rdbc9eb2d1d0f44b4"/>
    <p:sldId xmlns:r="http://schemas.openxmlformats.org/officeDocument/2006/relationships" id="266" r:id="R213c830fb5bf493a"/>
    <p:sldId xmlns:r="http://schemas.openxmlformats.org/officeDocument/2006/relationships" id="267" r:id="R6a88a15c2397492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f7576b0d8147f5" /><Relationship Type="http://schemas.openxmlformats.org/officeDocument/2006/relationships/slideMaster" Target="/ppt/slideMasters/slideMaster1.xml" Id="Rc697cbe0772c4923" /><Relationship Type="http://schemas.openxmlformats.org/officeDocument/2006/relationships/slideMaster" Target="/ppt/slideMasters/slideMaster2.xml" Id="R7a285b0e8e864dc9" /><Relationship Type="http://schemas.openxmlformats.org/officeDocument/2006/relationships/notesMaster" Target="/ppt/notesMasters/notesMaster1.xml" Id="Rd9e5944deab24d2f" /><Relationship Type="http://schemas.openxmlformats.org/officeDocument/2006/relationships/presProps" Target="/ppt/presProps.xml" Id="R647e9b93c3d246c9" /><Relationship Type="http://schemas.openxmlformats.org/officeDocument/2006/relationships/viewProps" Target="/ppt/viewProps.xml" Id="R700cd23eb054485a" /><Relationship Type="http://schemas.openxmlformats.org/officeDocument/2006/relationships/tableStyles" Target="/ppt/tableStyles.xml" Id="R9f4cc49b1dfd4615" /><Relationship Type="http://schemas.openxmlformats.org/officeDocument/2006/relationships/slide" Target="/ppt/slides/slide1.xml" Id="R0ae094e65eb6402d" /><Relationship Type="http://schemas.openxmlformats.org/officeDocument/2006/relationships/slide" Target="/ppt/slides/slide2.xml" Id="Raca5dad30a4b4776" /><Relationship Type="http://schemas.openxmlformats.org/officeDocument/2006/relationships/slide" Target="/ppt/slides/slide3.xml" Id="Rfaa90bac89da4ddd" /><Relationship Type="http://schemas.openxmlformats.org/officeDocument/2006/relationships/slide" Target="/ppt/slides/slide4.xml" Id="R76633935913e4503" /><Relationship Type="http://schemas.openxmlformats.org/officeDocument/2006/relationships/slide" Target="/ppt/slides/slide5.xml" Id="R6ad700e6c43a46e1" /><Relationship Type="http://schemas.openxmlformats.org/officeDocument/2006/relationships/slide" Target="/ppt/slides/slide6.xml" Id="Rcf8adb21eb484924" /><Relationship Type="http://schemas.openxmlformats.org/officeDocument/2006/relationships/slide" Target="/ppt/slides/slide7.xml" Id="R7d48bbad7d9c41d0" /><Relationship Type="http://schemas.openxmlformats.org/officeDocument/2006/relationships/slide" Target="/ppt/slides/slide8.xml" Id="R43b83820d1024878" /><Relationship Type="http://schemas.openxmlformats.org/officeDocument/2006/relationships/slide" Target="/ppt/slides/slide9.xml" Id="R409238f198564f4f" /><Relationship Type="http://schemas.openxmlformats.org/officeDocument/2006/relationships/slide" Target="/ppt/slides/slide10.xml" Id="Rdbc9eb2d1d0f44b4" /><Relationship Type="http://schemas.openxmlformats.org/officeDocument/2006/relationships/slide" Target="/ppt/slides/slide11.xml" Id="R213c830fb5bf493a" /><Relationship Type="http://schemas.openxmlformats.org/officeDocument/2006/relationships/slide" Target="/ppt/slides/slide12.xml" Id="R6a88a15c2397492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df4397e90dfb420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52dfcb8672b482e" /><Relationship Type="http://schemas.openxmlformats.org/officeDocument/2006/relationships/notesMaster" Target="/ppt/notesMasters/notesMaster1.xml" Id="Rc945812af3414c6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08d9bee5c6e4ef6" /><Relationship Type="http://schemas.openxmlformats.org/officeDocument/2006/relationships/notesMaster" Target="/ppt/notesMasters/notesMaster1.xml" Id="R255a5df6a35e4ac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2d49a8f1a034f3c" /><Relationship Type="http://schemas.openxmlformats.org/officeDocument/2006/relationships/notesMaster" Target="/ppt/notesMasters/notesMaster1.xml" Id="Rfdd9c1b239c54c9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07de2bfdf294755" /><Relationship Type="http://schemas.openxmlformats.org/officeDocument/2006/relationships/notesMaster" Target="/ppt/notesMasters/notesMaster1.xml" Id="R9e10317658984a0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eea284cddc4bfe" /><Relationship Type="http://schemas.openxmlformats.org/officeDocument/2006/relationships/notesMaster" Target="/ppt/notesMasters/notesMaster1.xml" Id="Re913b7dc2c7740d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74998147fbc47af" /><Relationship Type="http://schemas.openxmlformats.org/officeDocument/2006/relationships/notesMaster" Target="/ppt/notesMasters/notesMaster1.xml" Id="R7ef55f2dcca4417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1c49ba54de0496e" /><Relationship Type="http://schemas.openxmlformats.org/officeDocument/2006/relationships/notesMaster" Target="/ppt/notesMasters/notesMaster1.xml" Id="R5c561cb7a30449e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de270e0b28446e6" /><Relationship Type="http://schemas.openxmlformats.org/officeDocument/2006/relationships/notesMaster" Target="/ppt/notesMasters/notesMaster1.xml" Id="Rf6f71999806f448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96c42df1baf4ee9" /><Relationship Type="http://schemas.openxmlformats.org/officeDocument/2006/relationships/notesMaster" Target="/ppt/notesMasters/notesMaster1.xml" Id="Rfde4f32933e0403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9fcadfa1e584e95" /><Relationship Type="http://schemas.openxmlformats.org/officeDocument/2006/relationships/notesMaster" Target="/ppt/notesMasters/notesMaster1.xml" Id="R5b9aa512913b4f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a9d2f4bb8b54584" /><Relationship Type="http://schemas.openxmlformats.org/officeDocument/2006/relationships/notesMaster" Target="/ppt/notesMasters/notesMaster1.xml" Id="R71ebad8653f4406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1e620b6e14a4716" /><Relationship Type="http://schemas.openxmlformats.org/officeDocument/2006/relationships/notesMaster" Target="/ppt/notesMasters/notesMaster1.xml" Id="Rd8d186c52cce482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https://www.ons.gov.uk/peoplepopulationandcommunity/culturalidentity/religion/articles/religioninenglandandwales2011/2012-12-11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https://www.ons.gov.uk/census/census2021dictionary/variablesbytopic/ethnicgroupnationalidentitylanguageandreligionvariablescensus2021/religiondetailed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c01f7faf7452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974d8006c45a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08516801d4f4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e68d2e5d9450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0f96cd3c448e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3c0dbefff364b4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44e5b8329af4a8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be29492eeb5498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3001ec330044da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a15bdd4564b0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5896dcfce4fa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3db6e96794be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80a1c3f6e485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9319dc70d4b9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ad040aa2348e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72d3b07bf4a8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884abe98c44a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8e10e5a646d4fa7" /><Relationship Type="http://schemas.openxmlformats.org/officeDocument/2006/relationships/slideLayout" Target="/ppt/slideLayouts/slideLayout1.xml" Id="R78785e413dcf4b60" /><Relationship Type="http://schemas.openxmlformats.org/officeDocument/2006/relationships/slideLayout" Target="/ppt/slideLayouts/slideLayout2.xml" Id="R5edda73eef424ee8" /><Relationship Type="http://schemas.openxmlformats.org/officeDocument/2006/relationships/slideLayout" Target="/ppt/slideLayouts/slideLayout3.xml" Id="R4cccc4cc314e4bec" /><Relationship Type="http://schemas.openxmlformats.org/officeDocument/2006/relationships/slideLayout" Target="/ppt/slideLayouts/slideLayout4.xml" Id="R62800fb1162b4f3a" /><Relationship Type="http://schemas.openxmlformats.org/officeDocument/2006/relationships/slideLayout" Target="/ppt/slideLayouts/slideLayout5.xml" Id="R0ac3285da9ac4c61" /><Relationship Type="http://schemas.openxmlformats.org/officeDocument/2006/relationships/slideLayout" Target="/ppt/slideLayouts/slideLayout6.xml" Id="R73c5548bb25747ac" /><Relationship Type="http://schemas.openxmlformats.org/officeDocument/2006/relationships/slideLayout" Target="/ppt/slideLayouts/slideLayout7.xml" Id="R281cd8547f4d42ef" /><Relationship Type="http://schemas.openxmlformats.org/officeDocument/2006/relationships/slideLayout" Target="/ppt/slideLayouts/slideLayout8.xml" Id="R5e953fbc5b5c4b98" /><Relationship Type="http://schemas.openxmlformats.org/officeDocument/2006/relationships/slideLayout" Target="/ppt/slideLayouts/slideLayout9.xml" Id="R5ae571750b5e4a2c" /><Relationship Type="http://schemas.openxmlformats.org/officeDocument/2006/relationships/slideLayout" Target="/ppt/slideLayouts/slideLayout10.xml" Id="Reb70837872fb4906" /><Relationship Type="http://schemas.openxmlformats.org/officeDocument/2006/relationships/slideLayout" Target="/ppt/slideLayouts/slideLayout11.xml" Id="R94fc070d1fbd451d" /><Relationship Type="http://schemas.openxmlformats.org/officeDocument/2006/relationships/slideLayout" Target="/ppt/slideLayouts/slideLayout12.xml" Id="R5a8864a200384af9" /><Relationship Type="http://schemas.openxmlformats.org/officeDocument/2006/relationships/slideLayout" Target="/ppt/slideLayouts/slideLayout13.xml" Id="R188c2c33ae6940a4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efab312fc9a4b29" /><Relationship Type="http://schemas.openxmlformats.org/officeDocument/2006/relationships/slideLayout" Target="/ppt/slideLayouts/slideLayout14.xml" Id="Ra110bce79d104cf4" /><Relationship Type="http://schemas.openxmlformats.org/officeDocument/2006/relationships/slideLayout" Target="/ppt/slideLayouts/slideLayout15.xml" Id="Rb8b956ba04814e77" /><Relationship Type="http://schemas.openxmlformats.org/officeDocument/2006/relationships/slideLayout" Target="/ppt/slideLayouts/slideLayout16.xml" Id="R9cf1fec1706c491d" /><Relationship Type="http://schemas.openxmlformats.org/officeDocument/2006/relationships/slideLayout" Target="/ppt/slideLayouts/slideLayout17.xml" Id="R0ccb957abebf42c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85e413dcf4b60"/>
    <p:sldLayoutId xmlns:r="http://schemas.openxmlformats.org/officeDocument/2006/relationships" id="2147483650" r:id="R5edda73eef424ee8"/>
    <p:sldLayoutId xmlns:r="http://schemas.openxmlformats.org/officeDocument/2006/relationships" id="2147483651" r:id="R4cccc4cc314e4bec"/>
    <p:sldLayoutId xmlns:r="http://schemas.openxmlformats.org/officeDocument/2006/relationships" id="2147483652" r:id="R62800fb1162b4f3a"/>
    <p:sldLayoutId xmlns:r="http://schemas.openxmlformats.org/officeDocument/2006/relationships" id="2147483653" r:id="R0ac3285da9ac4c61"/>
    <p:sldLayoutId xmlns:r="http://schemas.openxmlformats.org/officeDocument/2006/relationships" id="2147483654" r:id="R73c5548bb25747ac"/>
    <p:sldLayoutId xmlns:r="http://schemas.openxmlformats.org/officeDocument/2006/relationships" id="2147483655" r:id="R281cd8547f4d42ef"/>
    <p:sldLayoutId xmlns:r="http://schemas.openxmlformats.org/officeDocument/2006/relationships" id="2147483656" r:id="R5e953fbc5b5c4b98"/>
    <p:sldLayoutId xmlns:r="http://schemas.openxmlformats.org/officeDocument/2006/relationships" id="2147483657" r:id="R5ae571750b5e4a2c"/>
    <p:sldLayoutId xmlns:r="http://schemas.openxmlformats.org/officeDocument/2006/relationships" id="2147483658" r:id="Reb70837872fb4906"/>
    <p:sldLayoutId xmlns:r="http://schemas.openxmlformats.org/officeDocument/2006/relationships" id="2147483659" r:id="R94fc070d1fbd451d"/>
    <p:sldLayoutId xmlns:r="http://schemas.openxmlformats.org/officeDocument/2006/relationships" id="2147483660" r:id="R5a8864a200384af9"/>
    <p:sldLayoutId xmlns:r="http://schemas.openxmlformats.org/officeDocument/2006/relationships" id="2147483661" r:id="R188c2c33ae6940a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110bce79d104cf4"/>
    <p:sldLayoutId xmlns:r="http://schemas.openxmlformats.org/officeDocument/2006/relationships" id="2147483664" r:id="Rb8b956ba04814e77"/>
    <p:sldLayoutId xmlns:r="http://schemas.openxmlformats.org/officeDocument/2006/relationships" id="2147483665" r:id="R9cf1fec1706c491d"/>
    <p:sldLayoutId xmlns:r="http://schemas.openxmlformats.org/officeDocument/2006/relationships" id="2147483666" r:id="R0ccb957abebf42c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fefabe75484c" /><Relationship Type="http://schemas.openxmlformats.org/officeDocument/2006/relationships/notesSlide" Target="/ppt/notesSlides/notesSlide1.xml" Id="Rb19f1e0329f5403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df035a100c545d0" /><Relationship Type="http://schemas.openxmlformats.org/officeDocument/2006/relationships/notesSlide" Target="/ppt/notesSlides/notesSlide10.xml" Id="Refb44d8815ac483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b7edbdfd1ff45d5" /><Relationship Type="http://schemas.openxmlformats.org/officeDocument/2006/relationships/notesSlide" Target="/ppt/notesSlides/notesSlide11.xml" Id="Rd7465864a034405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718f0774bc94980" /><Relationship Type="http://schemas.openxmlformats.org/officeDocument/2006/relationships/hyperlink" Target="https://www.eduqas.co.uk/media/w42hvhgp/eduqas-gcse-rs-spec-full-from-2016-e-1109.pdf" TargetMode="External" Id="Re682c0922fd24d8a" /><Relationship Type="http://schemas.openxmlformats.org/officeDocument/2006/relationships/hyperlink" Target="https://www.ons.gov.uk/peoplepopulationandcommunity/culturalidentity/religion/articles/religioninenglandandwales2011/2012-12-11" TargetMode="External" Id="R9627549d2bdf4637" /><Relationship Type="http://schemas.openxmlformats.org/officeDocument/2006/relationships/hyperlink" Target="https://www.ons.gov.uk/peoplepopulationandcommunity/culturalidentity/religion/bulletins/religionenglandandwales/census2021" TargetMode="External" Id="R21d552efc28349a9" /><Relationship Type="http://schemas.openxmlformats.org/officeDocument/2006/relationships/hyperlink" Target="https://www.ons.gov.uk/census/census2021dictionary/variablesbytopic/ethnicgroupnationalidentitylanguageandreligionvariablescensus2021/religiondetailed" TargetMode="External" Id="Rb037da019e5d4c2a" /><Relationship Type="http://schemas.openxmlformats.org/officeDocument/2006/relationships/notesSlide" Target="/ppt/notesSlides/notesSlide12.xml" Id="R0b0a32480d63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a08c70c6aa64895" /><Relationship Type="http://schemas.openxmlformats.org/officeDocument/2006/relationships/notesSlide" Target="/ppt/notesSlides/notesSlide2.xml" Id="Ra64a87f7742b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a751f17308304833" /><Relationship Type="http://schemas.openxmlformats.org/officeDocument/2006/relationships/notesSlide" Target="/ppt/notesSlides/notesSlide3.xml" Id="R021f2f39a615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cd11598c769c4fa1" /><Relationship Type="http://schemas.openxmlformats.org/officeDocument/2006/relationships/notesSlide" Target="/ppt/notesSlides/notesSlide4.xml" Id="R95ad22c9081a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a5679844d9043d8" /><Relationship Type="http://schemas.openxmlformats.org/officeDocument/2006/relationships/notesSlide" Target="/ppt/notesSlides/notesSlide5.xml" Id="Rdadfcf6077c3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12161ef1c1084c83" /><Relationship Type="http://schemas.openxmlformats.org/officeDocument/2006/relationships/notesSlide" Target="/ppt/notesSlides/notesSlide6.xml" Id="R8a4709d9af90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089b378e8134d9b" /><Relationship Type="http://schemas.openxmlformats.org/officeDocument/2006/relationships/notesSlide" Target="/ppt/notesSlides/notesSlide7.xml" Id="R064c99f984c642b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258d2211fe6643c8" /><Relationship Type="http://schemas.openxmlformats.org/officeDocument/2006/relationships/notesSlide" Target="/ppt/notesSlides/notesSlide8.xml" Id="Re36373c52a914f1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2390242eca34c1b" /><Relationship Type="http://schemas.openxmlformats.org/officeDocument/2006/relationships/notesSlide" Target="/ppt/notesSlides/notesSlide9.xml" Id="Rd11a2d1d97ca460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8F8E440-51B1-49BB-9157-EDC22F5EF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152DF46-ADE6-40FD-AA09-AE5D43745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Christianity
in Britain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Is Britain Christian?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hristianity in britai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Christianity in britain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Religion in England and Wales 2011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Religion, England and Wales: Census 2021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Religion (detailed) variable: Census 2021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682c0922fd24d8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Office for National Statistics.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627549d2bdf4637"/>
              </a:rPr>
              <a:t>Religion in England and Wales 2011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1d552efc28349a9"/>
              </a:rPr>
              <a:t>Religion, England and Wales: Census 2021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037da019e5d4c2a"/>
              </a:rPr>
              <a:t>Religion (detailed) variable: Census 2021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Christianity
in Britain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Christianity in britain.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pluralism.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secularisation and established Church.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Is Britain Christian?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pluralism</a:t>
            </a:r>
            <a:r>
              <a:t> — the view that different religious or non-religious outlooks can coexist in society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secularisation</a:t>
            </a:r>
            <a:r>
              <a:t> — the decline of religious influence, participation or authority in society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established Church</a:t>
            </a:r>
            <a:r>
              <a:t> — a church given an official constitutional relationship with the state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pluralism.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secularisation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established Church.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ianity in Britai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Christianity in Britain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single 'Christian' census category contains many denominations, cultural identities and levels of practice; 'No religion' contains varied non-religious and spiritual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census measures self-described affiliation whether or not respondents practise or believe.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a broad response category and does not establish a specific worldview.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Christianity has shaped British laws, institutions, festivals, language, art and traditions over many centuries.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affiliation fell from 71.7% in 2001 to 59.3% in 2011.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Remained the largest response; 'No religion' rose to 37.2%.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voluntary census question measures affiliation or identification.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hristianity in Britai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Christianity in Britain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England and Wales, Christian affiliation fell from 71.7% in.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voluntary census question measures affiliation or identification.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census measures self-described affiliation whether or not respondents practise or believe.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Common Ground: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affiliation fell from 71.7% in 2001 to 59.3% in 2011.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Remained the largest response; 'No religion' rose to 37.2%.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2099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Diverse Practice: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constitutional relationship between church.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England, Wales, Scotland and Northern Ireland have different histories and legal arrangements.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constitutional relationship between church.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 Christian heritage should be studied alongside equal citizenship.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England, Wales, Scotland and Northern Ireland have different histories and legal arrangements.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hristianity in Britai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Christianity in Britain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‘Christianity in Britain is essential to Christian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pluralism and secularisation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2026-08-19T12:02:00.6880000Z</dcterms:created>
  <dcterms:modified xsi:type="dcterms:W3CDTF">2026-08-19T12:02:00.6880000Z</dcterms:modified>
</coreProperties>
</file>