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1114a2f35bb40fa" /><Relationship Type="http://schemas.openxmlformats.org/officeDocument/2006/relationships/extended-properties" Target="/docProps/app.xml" Id="R654663c994d44a0d" /><Relationship Type="http://schemas.openxmlformats.org/officeDocument/2006/relationships/officeDocument" Target="/ppt/presentation.xml" Id="Rb8bc59e4bda1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0dd9634f74deb"/>
    <p:sldMasterId xmlns:r="http://schemas.openxmlformats.org/officeDocument/2006/relationships" id="2147483662" r:id="Rcf2b43353ce54136"/>
  </p:sldMasterIdLst>
  <p:notesMasterIdLst>
    <p:notesMasterId xmlns:r="http://schemas.openxmlformats.org/officeDocument/2006/relationships" r:id="R419eff33a6c74c85"/>
  </p:notesMasterIdLst>
  <p:sldIdLst>
    <p:sldId xmlns:r="http://schemas.openxmlformats.org/officeDocument/2006/relationships" id="256" r:id="Rab803b04672a4c94"/>
    <p:sldId xmlns:r="http://schemas.openxmlformats.org/officeDocument/2006/relationships" id="257" r:id="R4e64d423439643b8"/>
    <p:sldId xmlns:r="http://schemas.openxmlformats.org/officeDocument/2006/relationships" id="258" r:id="Rba3440615d944d37"/>
    <p:sldId xmlns:r="http://schemas.openxmlformats.org/officeDocument/2006/relationships" id="259" r:id="R32cd84d4aea8494c"/>
    <p:sldId xmlns:r="http://schemas.openxmlformats.org/officeDocument/2006/relationships" id="260" r:id="Rf2f74d12567d4f51"/>
    <p:sldId xmlns:r="http://schemas.openxmlformats.org/officeDocument/2006/relationships" id="261" r:id="R46723a33cffd4600"/>
    <p:sldId xmlns:r="http://schemas.openxmlformats.org/officeDocument/2006/relationships" id="262" r:id="Ra7775958893e4028"/>
    <p:sldId xmlns:r="http://schemas.openxmlformats.org/officeDocument/2006/relationships" id="263" r:id="Rcfa0144fad854581"/>
    <p:sldId xmlns:r="http://schemas.openxmlformats.org/officeDocument/2006/relationships" id="264" r:id="R404d9ca30fd147f8"/>
    <p:sldId xmlns:r="http://schemas.openxmlformats.org/officeDocument/2006/relationships" id="265" r:id="Rf887d9742b974fad"/>
    <p:sldId xmlns:r="http://schemas.openxmlformats.org/officeDocument/2006/relationships" id="266" r:id="R0219bf713d6c49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9d9821ac38425b" /><Relationship Type="http://schemas.openxmlformats.org/officeDocument/2006/relationships/slideMaster" Target="/ppt/slideMasters/slideMaster1.xml" Id="R0760dd9634f74deb" /><Relationship Type="http://schemas.openxmlformats.org/officeDocument/2006/relationships/slideMaster" Target="/ppt/slideMasters/slideMaster2.xml" Id="Rcf2b43353ce54136" /><Relationship Type="http://schemas.openxmlformats.org/officeDocument/2006/relationships/notesMaster" Target="/ppt/notesMasters/notesMaster1.xml" Id="R419eff33a6c74c85" /><Relationship Type="http://schemas.openxmlformats.org/officeDocument/2006/relationships/presProps" Target="/ppt/presProps.xml" Id="Rc71a0d4e48de42fd" /><Relationship Type="http://schemas.openxmlformats.org/officeDocument/2006/relationships/viewProps" Target="/ppt/viewProps.xml" Id="R31909d927072439a" /><Relationship Type="http://schemas.openxmlformats.org/officeDocument/2006/relationships/tableStyles" Target="/ppt/tableStyles.xml" Id="Ra957221c6b264410" /><Relationship Type="http://schemas.openxmlformats.org/officeDocument/2006/relationships/slide" Target="/ppt/slides/slide1.xml" Id="Rab803b04672a4c94" /><Relationship Type="http://schemas.openxmlformats.org/officeDocument/2006/relationships/slide" Target="/ppt/slides/slide2.xml" Id="R4e64d423439643b8" /><Relationship Type="http://schemas.openxmlformats.org/officeDocument/2006/relationships/slide" Target="/ppt/slides/slide3.xml" Id="Rba3440615d944d37" /><Relationship Type="http://schemas.openxmlformats.org/officeDocument/2006/relationships/slide" Target="/ppt/slides/slide4.xml" Id="R32cd84d4aea8494c" /><Relationship Type="http://schemas.openxmlformats.org/officeDocument/2006/relationships/slide" Target="/ppt/slides/slide5.xml" Id="Rf2f74d12567d4f51" /><Relationship Type="http://schemas.openxmlformats.org/officeDocument/2006/relationships/slide" Target="/ppt/slides/slide6.xml" Id="R46723a33cffd4600" /><Relationship Type="http://schemas.openxmlformats.org/officeDocument/2006/relationships/slide" Target="/ppt/slides/slide7.xml" Id="Ra7775958893e4028" /><Relationship Type="http://schemas.openxmlformats.org/officeDocument/2006/relationships/slide" Target="/ppt/slides/slide8.xml" Id="Rcfa0144fad854581" /><Relationship Type="http://schemas.openxmlformats.org/officeDocument/2006/relationships/slide" Target="/ppt/slides/slide9.xml" Id="R404d9ca30fd147f8" /><Relationship Type="http://schemas.openxmlformats.org/officeDocument/2006/relationships/slide" Target="/ppt/slides/slide10.xml" Id="Rf887d9742b974fad" /><Relationship Type="http://schemas.openxmlformats.org/officeDocument/2006/relationships/slide" Target="/ppt/slides/slide11.xml" Id="R0219bf713d6c49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66b250870a84af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3a0f4df46d6413d" /><Relationship Type="http://schemas.openxmlformats.org/officeDocument/2006/relationships/notesMaster" Target="/ppt/notesMasters/notesMaster1.xml" Id="R100907465a1c44a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5602673802b4ce2" /><Relationship Type="http://schemas.openxmlformats.org/officeDocument/2006/relationships/notesMaster" Target="/ppt/notesMasters/notesMaster1.xml" Id="R8ffbd9ee0965490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01b17a18c3e47a8" /><Relationship Type="http://schemas.openxmlformats.org/officeDocument/2006/relationships/notesMaster" Target="/ppt/notesMasters/notesMaster1.xml" Id="Rb182048ef03b485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a435adab9114e84" /><Relationship Type="http://schemas.openxmlformats.org/officeDocument/2006/relationships/notesMaster" Target="/ppt/notesMasters/notesMaster1.xml" Id="R214bd33a18664f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de2b88544164893" /><Relationship Type="http://schemas.openxmlformats.org/officeDocument/2006/relationships/notesMaster" Target="/ppt/notesMasters/notesMaster1.xml" Id="R3d908a06bf4a490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c95e52d13da490f" /><Relationship Type="http://schemas.openxmlformats.org/officeDocument/2006/relationships/notesMaster" Target="/ppt/notesMasters/notesMaster1.xml" Id="R3d9843ac74ee4f1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a30f2e792643d9" /><Relationship Type="http://schemas.openxmlformats.org/officeDocument/2006/relationships/notesMaster" Target="/ppt/notesMasters/notesMaster1.xml" Id="R625f6a5cf68e4e7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df7d48f86d34c45" /><Relationship Type="http://schemas.openxmlformats.org/officeDocument/2006/relationships/notesMaster" Target="/ppt/notesMasters/notesMaster1.xml" Id="R021f4a85e8894d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7950d0b688b485a" /><Relationship Type="http://schemas.openxmlformats.org/officeDocument/2006/relationships/notesMaster" Target="/ppt/notesMasters/notesMaster1.xml" Id="R7b5523d91316490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4fe1d4b545d448f" /><Relationship Type="http://schemas.openxmlformats.org/officeDocument/2006/relationships/notesMaster" Target="/ppt/notesMasters/notesMaster1.xml" Id="R5dfd0f67bb454df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da3c3861fb14a3d" /><Relationship Type="http://schemas.openxmlformats.org/officeDocument/2006/relationships/notesMaster" Target="/ppt/notesMasters/notesMaster1.xml" Id="R6080a34ecd2b490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https://www.gov.uk/bank-holidays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3eb0fc5b34f9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b03fbd3c8483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2f972511949e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8e6e13a8441d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be2b9c0fe42f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e12ccb27f8e43b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9f89205014c427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bf0fd388994be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4cfaa499f214a4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64ad27a89490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c50a372cf4fb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7b617e660419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883dbfc3f496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2230cadf5442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8186ed439415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8e8cfd6b64bc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137d56dcd411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6c60f91874d4f85" /><Relationship Type="http://schemas.openxmlformats.org/officeDocument/2006/relationships/slideLayout" Target="/ppt/slideLayouts/slideLayout1.xml" Id="R7abf320c05cd47bf" /><Relationship Type="http://schemas.openxmlformats.org/officeDocument/2006/relationships/slideLayout" Target="/ppt/slideLayouts/slideLayout2.xml" Id="Rc0e290519c9a400e" /><Relationship Type="http://schemas.openxmlformats.org/officeDocument/2006/relationships/slideLayout" Target="/ppt/slideLayouts/slideLayout3.xml" Id="Rf477d512ace246b4" /><Relationship Type="http://schemas.openxmlformats.org/officeDocument/2006/relationships/slideLayout" Target="/ppt/slideLayouts/slideLayout4.xml" Id="Ra457dd6e24a34f25" /><Relationship Type="http://schemas.openxmlformats.org/officeDocument/2006/relationships/slideLayout" Target="/ppt/slideLayouts/slideLayout5.xml" Id="Rd6cebd6660b64a92" /><Relationship Type="http://schemas.openxmlformats.org/officeDocument/2006/relationships/slideLayout" Target="/ppt/slideLayouts/slideLayout6.xml" Id="Re198cd320d2e4536" /><Relationship Type="http://schemas.openxmlformats.org/officeDocument/2006/relationships/slideLayout" Target="/ppt/slideLayouts/slideLayout7.xml" Id="R074762789d4141ca" /><Relationship Type="http://schemas.openxmlformats.org/officeDocument/2006/relationships/slideLayout" Target="/ppt/slideLayouts/slideLayout8.xml" Id="R4fad0d43cdf2441f" /><Relationship Type="http://schemas.openxmlformats.org/officeDocument/2006/relationships/slideLayout" Target="/ppt/slideLayouts/slideLayout9.xml" Id="Re06041d8ac9844de" /><Relationship Type="http://schemas.openxmlformats.org/officeDocument/2006/relationships/slideLayout" Target="/ppt/slideLayouts/slideLayout10.xml" Id="R28e9775de3b24aa9" /><Relationship Type="http://schemas.openxmlformats.org/officeDocument/2006/relationships/slideLayout" Target="/ppt/slideLayouts/slideLayout11.xml" Id="Rfbe785d4e7784fb4" /><Relationship Type="http://schemas.openxmlformats.org/officeDocument/2006/relationships/slideLayout" Target="/ppt/slideLayouts/slideLayout12.xml" Id="R929a83c725ef41cb" /><Relationship Type="http://schemas.openxmlformats.org/officeDocument/2006/relationships/slideLayout" Target="/ppt/slideLayouts/slideLayout13.xml" Id="Reb318a82beb74ab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519c297248d45f8" /><Relationship Type="http://schemas.openxmlformats.org/officeDocument/2006/relationships/slideLayout" Target="/ppt/slideLayouts/slideLayout14.xml" Id="R121f06c7e36c40bc" /><Relationship Type="http://schemas.openxmlformats.org/officeDocument/2006/relationships/slideLayout" Target="/ppt/slideLayouts/slideLayout15.xml" Id="Rbdc01504693a4361" /><Relationship Type="http://schemas.openxmlformats.org/officeDocument/2006/relationships/slideLayout" Target="/ppt/slideLayouts/slideLayout16.xml" Id="R670982d6fc05403e" /><Relationship Type="http://schemas.openxmlformats.org/officeDocument/2006/relationships/slideLayout" Target="/ppt/slideLayouts/slideLayout17.xml" Id="Rb66e3eade2424c3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f320c05cd47bf"/>
    <p:sldLayoutId xmlns:r="http://schemas.openxmlformats.org/officeDocument/2006/relationships" id="2147483650" r:id="Rc0e290519c9a400e"/>
    <p:sldLayoutId xmlns:r="http://schemas.openxmlformats.org/officeDocument/2006/relationships" id="2147483651" r:id="Rf477d512ace246b4"/>
    <p:sldLayoutId xmlns:r="http://schemas.openxmlformats.org/officeDocument/2006/relationships" id="2147483652" r:id="Ra457dd6e24a34f25"/>
    <p:sldLayoutId xmlns:r="http://schemas.openxmlformats.org/officeDocument/2006/relationships" id="2147483653" r:id="Rd6cebd6660b64a92"/>
    <p:sldLayoutId xmlns:r="http://schemas.openxmlformats.org/officeDocument/2006/relationships" id="2147483654" r:id="Re198cd320d2e4536"/>
    <p:sldLayoutId xmlns:r="http://schemas.openxmlformats.org/officeDocument/2006/relationships" id="2147483655" r:id="R074762789d4141ca"/>
    <p:sldLayoutId xmlns:r="http://schemas.openxmlformats.org/officeDocument/2006/relationships" id="2147483656" r:id="R4fad0d43cdf2441f"/>
    <p:sldLayoutId xmlns:r="http://schemas.openxmlformats.org/officeDocument/2006/relationships" id="2147483657" r:id="Re06041d8ac9844de"/>
    <p:sldLayoutId xmlns:r="http://schemas.openxmlformats.org/officeDocument/2006/relationships" id="2147483658" r:id="R28e9775de3b24aa9"/>
    <p:sldLayoutId xmlns:r="http://schemas.openxmlformats.org/officeDocument/2006/relationships" id="2147483659" r:id="Rfbe785d4e7784fb4"/>
    <p:sldLayoutId xmlns:r="http://schemas.openxmlformats.org/officeDocument/2006/relationships" id="2147483660" r:id="R929a83c725ef41cb"/>
    <p:sldLayoutId xmlns:r="http://schemas.openxmlformats.org/officeDocument/2006/relationships" id="2147483661" r:id="Reb318a82beb74ab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21f06c7e36c40bc"/>
    <p:sldLayoutId xmlns:r="http://schemas.openxmlformats.org/officeDocument/2006/relationships" id="2147483664" r:id="Rbdc01504693a4361"/>
    <p:sldLayoutId xmlns:r="http://schemas.openxmlformats.org/officeDocument/2006/relationships" id="2147483665" r:id="R670982d6fc05403e"/>
    <p:sldLayoutId xmlns:r="http://schemas.openxmlformats.org/officeDocument/2006/relationships" id="2147483666" r:id="Rb66e3eade2424c3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a3022d324d39" /><Relationship Type="http://schemas.openxmlformats.org/officeDocument/2006/relationships/notesSlide" Target="/ppt/notesSlides/notesSlide1.xml" Id="Rcf0c8414f4484ab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2fdc2b0987b4eba" /><Relationship Type="http://schemas.openxmlformats.org/officeDocument/2006/relationships/notesSlide" Target="/ppt/notesSlides/notesSlide10.xml" Id="R998189b5921c4e3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b3f5b4351784f12" /><Relationship Type="http://schemas.openxmlformats.org/officeDocument/2006/relationships/hyperlink" Target="https://www.eduqas.co.uk/media/w42hvhgp/eduqas-gcse-rs-spec-full-from-2016-e-1109.pdf" TargetMode="External" Id="R84cb22edf2c44eec" /><Relationship Type="http://schemas.openxmlformats.org/officeDocument/2006/relationships/hyperlink" Target="https://www.biblegateway.com/versions/New-Revised-Standard-Version-Updated-Edition-NRSVue-Bible/" TargetMode="External" Id="Rf38c05f08b564a04" /><Relationship Type="http://schemas.openxmlformats.org/officeDocument/2006/relationships/hyperlink" Target="https://www.churchofengland.org/prayer-and-worship/worship-texts-and-resources/common-worship" TargetMode="External" Id="Re1980dd2bc184316" /><Relationship Type="http://schemas.openxmlformats.org/officeDocument/2006/relationships/hyperlink" Target="https://www.gov.uk/bank-holidays" TargetMode="External" Id="R9f03d8eacd8140ba" /><Relationship Type="http://schemas.openxmlformats.org/officeDocument/2006/relationships/notesSlide" Target="/ppt/notesSlides/notesSlide11.xml" Id="R1565d31590ed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e9a66c8de3342de" /><Relationship Type="http://schemas.openxmlformats.org/officeDocument/2006/relationships/notesSlide" Target="/ppt/notesSlides/notesSlide2.xml" Id="R321867c09674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ed7126b569a465c" /><Relationship Type="http://schemas.openxmlformats.org/officeDocument/2006/relationships/notesSlide" Target="/ppt/notesSlides/notesSlide3.xml" Id="Rb87ae7885131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92a90d76a254410" /><Relationship Type="http://schemas.openxmlformats.org/officeDocument/2006/relationships/notesSlide" Target="/ppt/notesSlides/notesSlide4.xml" Id="R2602a04ec613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ffde9ee977548a6" /><Relationship Type="http://schemas.openxmlformats.org/officeDocument/2006/relationships/notesSlide" Target="/ppt/notesSlides/notesSlide5.xml" Id="Ra630f7ead619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d3bca39ba7b492f" /><Relationship Type="http://schemas.openxmlformats.org/officeDocument/2006/relationships/notesSlide" Target="/ppt/notesSlides/notesSlide6.xml" Id="Rff9913d2b1b9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9bc11c18dd6640e3" /><Relationship Type="http://schemas.openxmlformats.org/officeDocument/2006/relationships/notesSlide" Target="/ppt/notesSlides/notesSlide7.xml" Id="Rf208fd22ba024c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631ed2a93a744ee" /><Relationship Type="http://schemas.openxmlformats.org/officeDocument/2006/relationships/notesSlide" Target="/ppt/notesSlides/notesSlide8.xml" Id="R3942bfc03e5a4a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eae91f6503d4387" /><Relationship Type="http://schemas.openxmlformats.org/officeDocument/2006/relationships/notesSlide" Target="/ppt/notesSlides/notesSlide9.xml" Id="R6bd6b0e6c5e6480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38AA6DC-C0A0-435F-95AF-BE1A6F235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87D245E-DBF8-45B2-AA30-B63EC7F5C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Christmas and Easter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Christmas and Easter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Common Worship: worship texts and resources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UK bank holidays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4cb22edf2c44ee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38c05f08b564a04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1980dd2bc184316"/>
              </a:rPr>
              <a:t>Common Worship: worship texts and resources</a:t>
            </a:r>
            <a:r>
              <a:t>. Current official collection.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GOV.UK.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f03d8eacd8140ba"/>
              </a:rPr>
              <a:t>UK bank holidays</a:t>
            </a:r>
            <a:r>
              <a:t>. Updated 7 August 2025 when checked.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Christmas and Easter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Christmas and Easter.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Christmas.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Easter and incarnation.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Christmas and Easter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Christmas celebrates the incarnation and birth of Jesus; Advent prepares for Christ's coming.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Easter vigil or Sunday in many traditions.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Celebrations communicate belief through worship, Scripture, sacraments, fasting, feasting, music, symbol and community practice.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ristmas and Easter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Christmas and Easter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Christmas</a:t>
            </a:r>
            <a:r>
              <a:t> — Christmas celebrates the incarnation and birth of Jesus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Easter</a:t>
            </a:r>
            <a:r>
              <a:t> — Easter celebrates Jesus' resurrection and is reached through Lent, Holy Week, Good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incarnation</a:t>
            </a:r>
            <a:r>
              <a:t> — God becoming human in Jesus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Christmas.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Easter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incarnation.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mas and Easter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Christmas and Easter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Dates, calendars, fasting, sacramental emphasis and cultural customs differ; Orthodox and Western churches do not always celebrate on the same civil date.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the church's feast date; the Gospels do not supply a calendar date.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Good Friday remembers the crucifixion; Easter centres resurrection, within one Paschal 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merge Matthew's magi and Luke's shepherds into one source without acknowledging the two Gospel narratives.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mas and Easter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Christmas and Easter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Christmas celebrates the incarnation and birth of Jesus; Advent prepares for Christ's coming.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Christmas and Easter.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Christmas and Easter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ristmas and Easter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Christmas and Easter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2026-08-19T12:01:59.3570000Z</dcterms:created>
  <dcterms:modified xsi:type="dcterms:W3CDTF">2026-08-19T12:01:59.3570000Z</dcterms:modified>
</coreProperties>
</file>