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c381a941d5a4803" /><Relationship Type="http://schemas.openxmlformats.org/officeDocument/2006/relationships/extended-properties" Target="/docProps/app.xml" Id="Rf850dccdc7c644f9" /><Relationship Type="http://schemas.openxmlformats.org/officeDocument/2006/relationships/officeDocument" Target="/ppt/presentation.xml" Id="Rd9413f75ebc9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0b966cc6b485e"/>
    <p:sldMasterId xmlns:r="http://schemas.openxmlformats.org/officeDocument/2006/relationships" id="2147483662" r:id="R17ce32c0e320418f"/>
  </p:sldMasterIdLst>
  <p:notesMasterIdLst>
    <p:notesMasterId xmlns:r="http://schemas.openxmlformats.org/officeDocument/2006/relationships" r:id="R4698dbe02ba94f3b"/>
  </p:notesMasterIdLst>
  <p:sldIdLst>
    <p:sldId xmlns:r="http://schemas.openxmlformats.org/officeDocument/2006/relationships" id="256" r:id="R8441a640edec4033"/>
    <p:sldId xmlns:r="http://schemas.openxmlformats.org/officeDocument/2006/relationships" id="257" r:id="Reda77b1d6d104ab8"/>
    <p:sldId xmlns:r="http://schemas.openxmlformats.org/officeDocument/2006/relationships" id="258" r:id="Rfb84fb4828b341a5"/>
    <p:sldId xmlns:r="http://schemas.openxmlformats.org/officeDocument/2006/relationships" id="259" r:id="R99db018252ec4cde"/>
    <p:sldId xmlns:r="http://schemas.openxmlformats.org/officeDocument/2006/relationships" id="260" r:id="R0f4b6181bdc14867"/>
    <p:sldId xmlns:r="http://schemas.openxmlformats.org/officeDocument/2006/relationships" id="261" r:id="Rcdb3a49652f84ae2"/>
    <p:sldId xmlns:r="http://schemas.openxmlformats.org/officeDocument/2006/relationships" id="262" r:id="R5213e91f1c7346a2"/>
    <p:sldId xmlns:r="http://schemas.openxmlformats.org/officeDocument/2006/relationships" id="263" r:id="Ra5de120407d74e41"/>
    <p:sldId xmlns:r="http://schemas.openxmlformats.org/officeDocument/2006/relationships" id="264" r:id="Rd1e045097bd643f7"/>
    <p:sldId xmlns:r="http://schemas.openxmlformats.org/officeDocument/2006/relationships" id="265" r:id="R2fb0897bb8404fb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d9a24631646468b" /><Relationship Type="http://schemas.openxmlformats.org/officeDocument/2006/relationships/slideMaster" Target="/ppt/slideMasters/slideMaster1.xml" Id="Re2f0b966cc6b485e" /><Relationship Type="http://schemas.openxmlformats.org/officeDocument/2006/relationships/slideMaster" Target="/ppt/slideMasters/slideMaster2.xml" Id="R17ce32c0e320418f" /><Relationship Type="http://schemas.openxmlformats.org/officeDocument/2006/relationships/notesMaster" Target="/ppt/notesMasters/notesMaster1.xml" Id="R4698dbe02ba94f3b" /><Relationship Type="http://schemas.openxmlformats.org/officeDocument/2006/relationships/presProps" Target="/ppt/presProps.xml" Id="R1590ce2bfbcd4425" /><Relationship Type="http://schemas.openxmlformats.org/officeDocument/2006/relationships/viewProps" Target="/ppt/viewProps.xml" Id="R9abc699ce53c4978" /><Relationship Type="http://schemas.openxmlformats.org/officeDocument/2006/relationships/tableStyles" Target="/ppt/tableStyles.xml" Id="Radb3f6753f584f57" /><Relationship Type="http://schemas.openxmlformats.org/officeDocument/2006/relationships/slide" Target="/ppt/slides/slide1.xml" Id="R8441a640edec4033" /><Relationship Type="http://schemas.openxmlformats.org/officeDocument/2006/relationships/slide" Target="/ppt/slides/slide2.xml" Id="Reda77b1d6d104ab8" /><Relationship Type="http://schemas.openxmlformats.org/officeDocument/2006/relationships/slide" Target="/ppt/slides/slide3.xml" Id="Rfb84fb4828b341a5" /><Relationship Type="http://schemas.openxmlformats.org/officeDocument/2006/relationships/slide" Target="/ppt/slides/slide4.xml" Id="R99db018252ec4cde" /><Relationship Type="http://schemas.openxmlformats.org/officeDocument/2006/relationships/slide" Target="/ppt/slides/slide5.xml" Id="R0f4b6181bdc14867" /><Relationship Type="http://schemas.openxmlformats.org/officeDocument/2006/relationships/slide" Target="/ppt/slides/slide6.xml" Id="Rcdb3a49652f84ae2" /><Relationship Type="http://schemas.openxmlformats.org/officeDocument/2006/relationships/slide" Target="/ppt/slides/slide7.xml" Id="R5213e91f1c7346a2" /><Relationship Type="http://schemas.openxmlformats.org/officeDocument/2006/relationships/slide" Target="/ppt/slides/slide8.xml" Id="Ra5de120407d74e41" /><Relationship Type="http://schemas.openxmlformats.org/officeDocument/2006/relationships/slide" Target="/ppt/slides/slide9.xml" Id="Rd1e045097bd643f7" /><Relationship Type="http://schemas.openxmlformats.org/officeDocument/2006/relationships/slide" Target="/ppt/slides/slide10.xml" Id="R2fb0897bb8404f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d16ef5e3bfe4a0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163c6330f0a4aa8" /><Relationship Type="http://schemas.openxmlformats.org/officeDocument/2006/relationships/notesMaster" Target="/ppt/notesMasters/notesMaster1.xml" Id="R990198e800ba475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d274ea08ead4027" /><Relationship Type="http://schemas.openxmlformats.org/officeDocument/2006/relationships/notesMaster" Target="/ppt/notesMasters/notesMaster1.xml" Id="Rcc0360fb38ac4fe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260a804c5de4797" /><Relationship Type="http://schemas.openxmlformats.org/officeDocument/2006/relationships/notesMaster" Target="/ppt/notesMasters/notesMaster1.xml" Id="Rb71d8e2359db46a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77eff8e5905491d" /><Relationship Type="http://schemas.openxmlformats.org/officeDocument/2006/relationships/notesMaster" Target="/ppt/notesMasters/notesMaster1.xml" Id="Rddc46fcbaa7d4a6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d929c59f11d4c11" /><Relationship Type="http://schemas.openxmlformats.org/officeDocument/2006/relationships/notesMaster" Target="/ppt/notesMasters/notesMaster1.xml" Id="R5d444d83078f401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26b74c08aef4b30" /><Relationship Type="http://schemas.openxmlformats.org/officeDocument/2006/relationships/notesMaster" Target="/ppt/notesMasters/notesMaster1.xml" Id="R85bce43debda40b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f8f8dc963bc4b38" /><Relationship Type="http://schemas.openxmlformats.org/officeDocument/2006/relationships/notesMaster" Target="/ppt/notesMasters/notesMaster1.xml" Id="Rad063c5794ae495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fbe9d512ad34456" /><Relationship Type="http://schemas.openxmlformats.org/officeDocument/2006/relationships/notesMaster" Target="/ppt/notesMasters/notesMaster1.xml" Id="Ree174e24f97b468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8b2dc51b57a41d9" /><Relationship Type="http://schemas.openxmlformats.org/officeDocument/2006/relationships/notesMaster" Target="/ppt/notesMasters/notesMaster1.xml" Id="Re3133034d5d7432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07f6375d9a74a08" /><Relationship Type="http://schemas.openxmlformats.org/officeDocument/2006/relationships/notesMaster" Target="/ppt/notesMasters/notesMaster1.xml" Id="R8884d5856db34e5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a2b007a5d4ac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0cd7cd39e42b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fc7478f6d44a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e287cffc3473d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cb167a1c949d9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652d9ec6ea74357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bc82edbb35542c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91bdbadb7f24fb5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1881b5c314d4e0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ffcfeda2f498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0731ba522401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f94069be0471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5f9f460804b7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00e6f5c2a4d6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b9976e4d34f4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be2a10f0242f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7f43d968a47c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889f64c3eb14f31" /><Relationship Type="http://schemas.openxmlformats.org/officeDocument/2006/relationships/slideLayout" Target="/ppt/slideLayouts/slideLayout1.xml" Id="Rf60c0cdbbedc41b3" /><Relationship Type="http://schemas.openxmlformats.org/officeDocument/2006/relationships/slideLayout" Target="/ppt/slideLayouts/slideLayout2.xml" Id="Rbd11a835af424a10" /><Relationship Type="http://schemas.openxmlformats.org/officeDocument/2006/relationships/slideLayout" Target="/ppt/slideLayouts/slideLayout3.xml" Id="R2cd5a1477019457d" /><Relationship Type="http://schemas.openxmlformats.org/officeDocument/2006/relationships/slideLayout" Target="/ppt/slideLayouts/slideLayout4.xml" Id="Rc86bc0e688c34a87" /><Relationship Type="http://schemas.openxmlformats.org/officeDocument/2006/relationships/slideLayout" Target="/ppt/slideLayouts/slideLayout5.xml" Id="R2893aa5a8b454a14" /><Relationship Type="http://schemas.openxmlformats.org/officeDocument/2006/relationships/slideLayout" Target="/ppt/slideLayouts/slideLayout6.xml" Id="Rb9fd29c121174302" /><Relationship Type="http://schemas.openxmlformats.org/officeDocument/2006/relationships/slideLayout" Target="/ppt/slideLayouts/slideLayout7.xml" Id="R5f935049ff634b23" /><Relationship Type="http://schemas.openxmlformats.org/officeDocument/2006/relationships/slideLayout" Target="/ppt/slideLayouts/slideLayout8.xml" Id="Rb0dc146e2d484324" /><Relationship Type="http://schemas.openxmlformats.org/officeDocument/2006/relationships/slideLayout" Target="/ppt/slideLayouts/slideLayout9.xml" Id="Ra50e5b320e3d4a9b" /><Relationship Type="http://schemas.openxmlformats.org/officeDocument/2006/relationships/slideLayout" Target="/ppt/slideLayouts/slideLayout10.xml" Id="Ref4227b47f1a47a6" /><Relationship Type="http://schemas.openxmlformats.org/officeDocument/2006/relationships/slideLayout" Target="/ppt/slideLayouts/slideLayout11.xml" Id="R0505ae4504f8441c" /><Relationship Type="http://schemas.openxmlformats.org/officeDocument/2006/relationships/slideLayout" Target="/ppt/slideLayouts/slideLayout12.xml" Id="R95ea79d1eb2e45ea" /><Relationship Type="http://schemas.openxmlformats.org/officeDocument/2006/relationships/slideLayout" Target="/ppt/slideLayouts/slideLayout13.xml" Id="R3a27dfb2943e49f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27db4be7f02e4874" /><Relationship Type="http://schemas.openxmlformats.org/officeDocument/2006/relationships/slideLayout" Target="/ppt/slideLayouts/slideLayout14.xml" Id="R9a069a429b4d4c18" /><Relationship Type="http://schemas.openxmlformats.org/officeDocument/2006/relationships/slideLayout" Target="/ppt/slideLayouts/slideLayout15.xml" Id="R662181eb0a894441" /><Relationship Type="http://schemas.openxmlformats.org/officeDocument/2006/relationships/slideLayout" Target="/ppt/slideLayouts/slideLayout16.xml" Id="Rf2e89d8b64c646db" /><Relationship Type="http://schemas.openxmlformats.org/officeDocument/2006/relationships/slideLayout" Target="/ppt/slideLayouts/slideLayout17.xml" Id="Ra308ee2dc69a4f8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c0cdbbedc41b3"/>
    <p:sldLayoutId xmlns:r="http://schemas.openxmlformats.org/officeDocument/2006/relationships" id="2147483650" r:id="Rbd11a835af424a10"/>
    <p:sldLayoutId xmlns:r="http://schemas.openxmlformats.org/officeDocument/2006/relationships" id="2147483651" r:id="R2cd5a1477019457d"/>
    <p:sldLayoutId xmlns:r="http://schemas.openxmlformats.org/officeDocument/2006/relationships" id="2147483652" r:id="Rc86bc0e688c34a87"/>
    <p:sldLayoutId xmlns:r="http://schemas.openxmlformats.org/officeDocument/2006/relationships" id="2147483653" r:id="R2893aa5a8b454a14"/>
    <p:sldLayoutId xmlns:r="http://schemas.openxmlformats.org/officeDocument/2006/relationships" id="2147483654" r:id="Rb9fd29c121174302"/>
    <p:sldLayoutId xmlns:r="http://schemas.openxmlformats.org/officeDocument/2006/relationships" id="2147483655" r:id="R5f935049ff634b23"/>
    <p:sldLayoutId xmlns:r="http://schemas.openxmlformats.org/officeDocument/2006/relationships" id="2147483656" r:id="Rb0dc146e2d484324"/>
    <p:sldLayoutId xmlns:r="http://schemas.openxmlformats.org/officeDocument/2006/relationships" id="2147483657" r:id="Ra50e5b320e3d4a9b"/>
    <p:sldLayoutId xmlns:r="http://schemas.openxmlformats.org/officeDocument/2006/relationships" id="2147483658" r:id="Ref4227b47f1a47a6"/>
    <p:sldLayoutId xmlns:r="http://schemas.openxmlformats.org/officeDocument/2006/relationships" id="2147483659" r:id="R0505ae4504f8441c"/>
    <p:sldLayoutId xmlns:r="http://schemas.openxmlformats.org/officeDocument/2006/relationships" id="2147483660" r:id="R95ea79d1eb2e45ea"/>
    <p:sldLayoutId xmlns:r="http://schemas.openxmlformats.org/officeDocument/2006/relationships" id="2147483661" r:id="R3a27dfb2943e49f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a069a429b4d4c18"/>
    <p:sldLayoutId xmlns:r="http://schemas.openxmlformats.org/officeDocument/2006/relationships" id="2147483664" r:id="R662181eb0a894441"/>
    <p:sldLayoutId xmlns:r="http://schemas.openxmlformats.org/officeDocument/2006/relationships" id="2147483665" r:id="Rf2e89d8b64c646db"/>
    <p:sldLayoutId xmlns:r="http://schemas.openxmlformats.org/officeDocument/2006/relationships" id="2147483666" r:id="Ra308ee2dc69a4f8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afdf5ce34a70" /><Relationship Type="http://schemas.openxmlformats.org/officeDocument/2006/relationships/notesSlide" Target="/ppt/notesSlides/notesSlide1.xml" Id="R844565a3b3c843b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3eb87f999f947b6" /><Relationship Type="http://schemas.openxmlformats.org/officeDocument/2006/relationships/hyperlink" Target="https://www.eduqas.co.uk/media/w42hvhgp/eduqas-gcse-rs-spec-full-from-2016-e-1109.pdf" TargetMode="External" Id="Rf98a0d88317d4b62" /><Relationship Type="http://schemas.openxmlformats.org/officeDocument/2006/relationships/hyperlink" Target="https://www.walsinghamanglican.org.uk/the-shrine-2-2/why-pilgrimage/" TargetMode="External" Id="Rbabec5f70aff437e" /><Relationship Type="http://schemas.openxmlformats.org/officeDocument/2006/relationships/hyperlink" Target="https://www.taize.fr/en/coming-to-taize" TargetMode="External" Id="R2b027e59d93d4fbc" /><Relationship Type="http://schemas.openxmlformats.org/officeDocument/2006/relationships/hyperlink" Target="https://www.eduqas.co.uk/media/jj5ottgk/wjec-eduqas-gcse-9-1-religious-studies-a-guidance-for-teaching.pdf" TargetMode="External" Id="R3d2995da486f4fa7" /><Relationship Type="http://schemas.openxmlformats.org/officeDocument/2006/relationships/notesSlide" Target="/ppt/notesSlides/notesSlide10.xml" Id="R4a1c9231ec5d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b3d70d9c6434fc0" /><Relationship Type="http://schemas.openxmlformats.org/officeDocument/2006/relationships/notesSlide" Target="/ppt/notesSlides/notesSlide2.xml" Id="R5f3cfea49129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05d764aae5f4fa6" /><Relationship Type="http://schemas.openxmlformats.org/officeDocument/2006/relationships/notesSlide" Target="/ppt/notesSlides/notesSlide3.xml" Id="R5b657156be5f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056d707384849e9" /><Relationship Type="http://schemas.openxmlformats.org/officeDocument/2006/relationships/notesSlide" Target="/ppt/notesSlides/notesSlide4.xml" Id="R407163fa528a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a87cede75194816" /><Relationship Type="http://schemas.openxmlformats.org/officeDocument/2006/relationships/notesSlide" Target="/ppt/notesSlides/notesSlide5.xml" Id="Rcbe250fecddf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5a091c59a64041b7" /><Relationship Type="http://schemas.openxmlformats.org/officeDocument/2006/relationships/notesSlide" Target="/ppt/notesSlides/notesSlide6.xml" Id="R951088d9746344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06593c1ba074143" /><Relationship Type="http://schemas.openxmlformats.org/officeDocument/2006/relationships/notesSlide" Target="/ppt/notesSlides/notesSlide7.xml" Id="R565d26dc20ba4e7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341a1d9f72b4158" /><Relationship Type="http://schemas.openxmlformats.org/officeDocument/2006/relationships/notesSlide" Target="/ppt/notesSlides/notesSlide8.xml" Id="Rc5ce295d3695424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cc76d0b35a948a5" /><Relationship Type="http://schemas.openxmlformats.org/officeDocument/2006/relationships/notesSlide" Target="/ppt/notesSlides/notesSlide9.xml" Id="R364f3409484a496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4B0DBA5-8E91-4573-9F18-FDCED74E7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10FABBC5-94DA-4004-A0E9-46980617D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 Pilgrimage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Go on Pilgrimage?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98a0d88317d4b62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Anglican Shrine of Our Lady of Walsingham.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abec5f70aff437e"/>
              </a:rPr>
              <a:t>Why pilgrimage?</a:t>
            </a:r>
            <a:r>
              <a:t>. Current shrine explainer.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Taizé Community.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b027e59d93d4fbc"/>
              </a:rPr>
              <a:t>Coming to Taizé</a:t>
            </a:r>
            <a:r>
              <a:t>. Current official visitor guidance.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d2995da486f4fa7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 Pilgrimage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Christian pilgrimage.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pilgrimage.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Taize and Walsingham.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Go on Pilgrimage?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pilgrimage</a:t>
            </a:r>
            <a:r>
              <a:t> — Pilgrimage is purposeful journey to a place of religious significance for worship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Taize</a:t>
            </a:r>
            <a:r>
              <a:t> — an ecumenical Christian community known for meditative prayer, song and silence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Walsingham</a:t>
            </a:r>
            <a:r>
              <a:t> — Walsingham is an Anglican and Roman Catholic pilgrimage centre focused on the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pilgrimage.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Taize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Walsingham.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ristian Pilgrimag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Pilgrimage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Pilgrimage is purposeful journey to a place of religious significance for worship.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Roman Catholic pilgrimage centre focused on the Annunciation.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Taizé is an ecumenical Christian community where visitors enter a rhythm of prayer.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hristian Pilgrimag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Pilgrimage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Common Ground: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Taizé is an ecumenical Christian community where visitors enter a rhythm of.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Official shrine teaching distinguishes devotion.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2099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Diverse Practice: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Pilgrimage's importance using two contrasting examples.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Pilgrimage is purposeful journey to a place of religious significance for worship.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pilgrimage and Taize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hristian Pilgrimage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Pilgrimage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Christian pilgrimage.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pilgrimage and Taize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hristian pilgr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Christian pilgrimage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Why pilgrimage?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Coming to Taizé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2026-08-19T12:01:59.9050000Z</dcterms:created>
  <dcterms:modified xsi:type="dcterms:W3CDTF">2026-08-19T12:01:59.9050000Z</dcterms:modified>
</coreProperties>
</file>