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080a9ce5444478" /><Relationship Type="http://schemas.openxmlformats.org/officeDocument/2006/relationships/extended-properties" Target="/docProps/app.xml" Id="R72b1271b466d4ee7" /><Relationship Type="http://schemas.openxmlformats.org/officeDocument/2006/relationships/officeDocument" Target="/ppt/presentation.xml" Id="R0e2c6d105c6a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bc76e18974fce"/>
    <p:sldMasterId xmlns:r="http://schemas.openxmlformats.org/officeDocument/2006/relationships" id="2147483662" r:id="Rd76709cd8d3e467f"/>
  </p:sldMasterIdLst>
  <p:notesMasterIdLst>
    <p:notesMasterId xmlns:r="http://schemas.openxmlformats.org/officeDocument/2006/relationships" r:id="Rcc4ac1fccc054008"/>
  </p:notesMasterIdLst>
  <p:sldIdLst>
    <p:sldId xmlns:r="http://schemas.openxmlformats.org/officeDocument/2006/relationships" id="256" r:id="Rf4cb1cae6ea64bc5"/>
    <p:sldId xmlns:r="http://schemas.openxmlformats.org/officeDocument/2006/relationships" id="257" r:id="R6eb8831ec8f149f3"/>
    <p:sldId xmlns:r="http://schemas.openxmlformats.org/officeDocument/2006/relationships" id="258" r:id="R61da1315ac3345c3"/>
    <p:sldId xmlns:r="http://schemas.openxmlformats.org/officeDocument/2006/relationships" id="259" r:id="R90f792a39b0e4e72"/>
    <p:sldId xmlns:r="http://schemas.openxmlformats.org/officeDocument/2006/relationships" id="260" r:id="R42475693ab9d4261"/>
    <p:sldId xmlns:r="http://schemas.openxmlformats.org/officeDocument/2006/relationships" id="261" r:id="R758753a6fd0d45e3"/>
    <p:sldId xmlns:r="http://schemas.openxmlformats.org/officeDocument/2006/relationships" id="262" r:id="Rcdb6c065745b43fb"/>
    <p:sldId xmlns:r="http://schemas.openxmlformats.org/officeDocument/2006/relationships" id="263" r:id="R2f6dde1d7deb475f"/>
    <p:sldId xmlns:r="http://schemas.openxmlformats.org/officeDocument/2006/relationships" id="264" r:id="R95b729994091489e"/>
    <p:sldId xmlns:r="http://schemas.openxmlformats.org/officeDocument/2006/relationships" id="265" r:id="R38ded17c7cca45c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e1a9c73ce84481" /><Relationship Type="http://schemas.openxmlformats.org/officeDocument/2006/relationships/slideMaster" Target="/ppt/slideMasters/slideMaster1.xml" Id="Ra77bc76e18974fce" /><Relationship Type="http://schemas.openxmlformats.org/officeDocument/2006/relationships/slideMaster" Target="/ppt/slideMasters/slideMaster2.xml" Id="Rd76709cd8d3e467f" /><Relationship Type="http://schemas.openxmlformats.org/officeDocument/2006/relationships/notesMaster" Target="/ppt/notesMasters/notesMaster1.xml" Id="Rcc4ac1fccc054008" /><Relationship Type="http://schemas.openxmlformats.org/officeDocument/2006/relationships/presProps" Target="/ppt/presProps.xml" Id="R881b3ca1c1e94d7c" /><Relationship Type="http://schemas.openxmlformats.org/officeDocument/2006/relationships/viewProps" Target="/ppt/viewProps.xml" Id="R32a4648f70a04cb8" /><Relationship Type="http://schemas.openxmlformats.org/officeDocument/2006/relationships/tableStyles" Target="/ppt/tableStyles.xml" Id="R2e8fc440f3304337" /><Relationship Type="http://schemas.openxmlformats.org/officeDocument/2006/relationships/slide" Target="/ppt/slides/slide1.xml" Id="Rf4cb1cae6ea64bc5" /><Relationship Type="http://schemas.openxmlformats.org/officeDocument/2006/relationships/slide" Target="/ppt/slides/slide2.xml" Id="R6eb8831ec8f149f3" /><Relationship Type="http://schemas.openxmlformats.org/officeDocument/2006/relationships/slide" Target="/ppt/slides/slide3.xml" Id="R61da1315ac3345c3" /><Relationship Type="http://schemas.openxmlformats.org/officeDocument/2006/relationships/slide" Target="/ppt/slides/slide4.xml" Id="R90f792a39b0e4e72" /><Relationship Type="http://schemas.openxmlformats.org/officeDocument/2006/relationships/slide" Target="/ppt/slides/slide5.xml" Id="R42475693ab9d4261" /><Relationship Type="http://schemas.openxmlformats.org/officeDocument/2006/relationships/slide" Target="/ppt/slides/slide6.xml" Id="R758753a6fd0d45e3" /><Relationship Type="http://schemas.openxmlformats.org/officeDocument/2006/relationships/slide" Target="/ppt/slides/slide7.xml" Id="Rcdb6c065745b43fb" /><Relationship Type="http://schemas.openxmlformats.org/officeDocument/2006/relationships/slide" Target="/ppt/slides/slide8.xml" Id="R2f6dde1d7deb475f" /><Relationship Type="http://schemas.openxmlformats.org/officeDocument/2006/relationships/slide" Target="/ppt/slides/slide9.xml" Id="R95b729994091489e" /><Relationship Type="http://schemas.openxmlformats.org/officeDocument/2006/relationships/slide" Target="/ppt/slides/slide10.xml" Id="R38ded17c7cca45c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44ebb22937e4f0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b782a89546f41b4" /><Relationship Type="http://schemas.openxmlformats.org/officeDocument/2006/relationships/notesMaster" Target="/ppt/notesMasters/notesMaster1.xml" Id="Rfb0d886dac064d3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1ff46976924105" /><Relationship Type="http://schemas.openxmlformats.org/officeDocument/2006/relationships/notesMaster" Target="/ppt/notesMasters/notesMaster1.xml" Id="Rd5fd77a2ba08434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1fee8631034abd" /><Relationship Type="http://schemas.openxmlformats.org/officeDocument/2006/relationships/notesMaster" Target="/ppt/notesMasters/notesMaster1.xml" Id="R55691283c7f84ce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4216245cd24ef4" /><Relationship Type="http://schemas.openxmlformats.org/officeDocument/2006/relationships/notesMaster" Target="/ppt/notesMasters/notesMaster1.xml" Id="R727a6b72e84648e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3186443d75846b0" /><Relationship Type="http://schemas.openxmlformats.org/officeDocument/2006/relationships/notesMaster" Target="/ppt/notesMasters/notesMaster1.xml" Id="Rc277669f0891405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4b664df699f4e61" /><Relationship Type="http://schemas.openxmlformats.org/officeDocument/2006/relationships/notesMaster" Target="/ppt/notesMasters/notesMaster1.xml" Id="R3d59a02d85d8467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724fcdf63724845" /><Relationship Type="http://schemas.openxmlformats.org/officeDocument/2006/relationships/notesMaster" Target="/ppt/notesMasters/notesMaster1.xml" Id="R2e71a85d393d4fe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dad705e305844dc" /><Relationship Type="http://schemas.openxmlformats.org/officeDocument/2006/relationships/notesMaster" Target="/ppt/notesMasters/notesMaster1.xml" Id="R93b1a8dcdd7a4ea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620e51aacdb4e1c" /><Relationship Type="http://schemas.openxmlformats.org/officeDocument/2006/relationships/notesMaster" Target="/ppt/notesMasters/notesMaster1.xml" Id="Rb8d5d22e80c249b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0b0a69f9c404ebd" /><Relationship Type="http://schemas.openxmlformats.org/officeDocument/2006/relationships/notesMaster" Target="/ppt/notesMasters/notesMaster1.xml" Id="Re8f9803bca3046e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https://www.vatican.va/content/catechism/en/part_two/section_two/chapter_one/article_1/in_brief.html</a:t>
            </a:r>
          </a:p>
          <a:p xmlns:a="http://schemas.openxmlformats.org/drawingml/2006/main">
            <a:r>
              <a:t>- https://www.vatican.va/content/catechism/en/part_two/section_two/chapter_one/article_3/in_brief.html</a:t>
            </a:r>
          </a:p>
          <a:p xmlns:a="http://schemas.openxmlformats.org/drawingml/2006/main">
            <a:r>
              <a:t>- https://baptistworld.org/beliefs/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1f8954c60411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3c985bdd449b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05fd4b1474c3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acb5e04b34ba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e0acdcb544a1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5e719fe81274b3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1a020d7d2ac4e9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238561b9b16480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234378b2f7d437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99831ba2f410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972cb082f450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63ba9a4eb4cb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e8baaf8234dd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8103a038a4f0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d3e71b523418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8c9b378924c1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03b4c4e83463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c025086441c4eb7" /><Relationship Type="http://schemas.openxmlformats.org/officeDocument/2006/relationships/slideLayout" Target="/ppt/slideLayouts/slideLayout1.xml" Id="R142b5221add744ab" /><Relationship Type="http://schemas.openxmlformats.org/officeDocument/2006/relationships/slideLayout" Target="/ppt/slideLayouts/slideLayout2.xml" Id="R8f175f64909c47a9" /><Relationship Type="http://schemas.openxmlformats.org/officeDocument/2006/relationships/slideLayout" Target="/ppt/slideLayouts/slideLayout3.xml" Id="Rf74ce38dbd3b4909" /><Relationship Type="http://schemas.openxmlformats.org/officeDocument/2006/relationships/slideLayout" Target="/ppt/slideLayouts/slideLayout4.xml" Id="R45b5d026b9814536" /><Relationship Type="http://schemas.openxmlformats.org/officeDocument/2006/relationships/slideLayout" Target="/ppt/slideLayouts/slideLayout5.xml" Id="R9696aca26975457e" /><Relationship Type="http://schemas.openxmlformats.org/officeDocument/2006/relationships/slideLayout" Target="/ppt/slideLayouts/slideLayout6.xml" Id="Rabaa456efb4a40a2" /><Relationship Type="http://schemas.openxmlformats.org/officeDocument/2006/relationships/slideLayout" Target="/ppt/slideLayouts/slideLayout7.xml" Id="R2daefb3fb39e470d" /><Relationship Type="http://schemas.openxmlformats.org/officeDocument/2006/relationships/slideLayout" Target="/ppt/slideLayouts/slideLayout8.xml" Id="R6f26d92662d841f1" /><Relationship Type="http://schemas.openxmlformats.org/officeDocument/2006/relationships/slideLayout" Target="/ppt/slideLayouts/slideLayout9.xml" Id="R41528c7d712145ba" /><Relationship Type="http://schemas.openxmlformats.org/officeDocument/2006/relationships/slideLayout" Target="/ppt/slideLayouts/slideLayout10.xml" Id="Racf613cfc2054430" /><Relationship Type="http://schemas.openxmlformats.org/officeDocument/2006/relationships/slideLayout" Target="/ppt/slideLayouts/slideLayout11.xml" Id="Rce310fd8cf8e4f4e" /><Relationship Type="http://schemas.openxmlformats.org/officeDocument/2006/relationships/slideLayout" Target="/ppt/slideLayouts/slideLayout12.xml" Id="Rdeb3648b9a204bc6" /><Relationship Type="http://schemas.openxmlformats.org/officeDocument/2006/relationships/slideLayout" Target="/ppt/slideLayouts/slideLayout13.xml" Id="Re4a338675936495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0fae715a4754ba6" /><Relationship Type="http://schemas.openxmlformats.org/officeDocument/2006/relationships/slideLayout" Target="/ppt/slideLayouts/slideLayout14.xml" Id="R2ef6ada0391b44c0" /><Relationship Type="http://schemas.openxmlformats.org/officeDocument/2006/relationships/slideLayout" Target="/ppt/slideLayouts/slideLayout15.xml" Id="R3545144001db4f0e" /><Relationship Type="http://schemas.openxmlformats.org/officeDocument/2006/relationships/slideLayout" Target="/ppt/slideLayouts/slideLayout16.xml" Id="R55aa5e175218400f" /><Relationship Type="http://schemas.openxmlformats.org/officeDocument/2006/relationships/slideLayout" Target="/ppt/slideLayouts/slideLayout17.xml" Id="Rb80c470c5e834d7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b5221add744ab"/>
    <p:sldLayoutId xmlns:r="http://schemas.openxmlformats.org/officeDocument/2006/relationships" id="2147483650" r:id="R8f175f64909c47a9"/>
    <p:sldLayoutId xmlns:r="http://schemas.openxmlformats.org/officeDocument/2006/relationships" id="2147483651" r:id="Rf74ce38dbd3b4909"/>
    <p:sldLayoutId xmlns:r="http://schemas.openxmlformats.org/officeDocument/2006/relationships" id="2147483652" r:id="R45b5d026b9814536"/>
    <p:sldLayoutId xmlns:r="http://schemas.openxmlformats.org/officeDocument/2006/relationships" id="2147483653" r:id="R9696aca26975457e"/>
    <p:sldLayoutId xmlns:r="http://schemas.openxmlformats.org/officeDocument/2006/relationships" id="2147483654" r:id="Rabaa456efb4a40a2"/>
    <p:sldLayoutId xmlns:r="http://schemas.openxmlformats.org/officeDocument/2006/relationships" id="2147483655" r:id="R2daefb3fb39e470d"/>
    <p:sldLayoutId xmlns:r="http://schemas.openxmlformats.org/officeDocument/2006/relationships" id="2147483656" r:id="R6f26d92662d841f1"/>
    <p:sldLayoutId xmlns:r="http://schemas.openxmlformats.org/officeDocument/2006/relationships" id="2147483657" r:id="R41528c7d712145ba"/>
    <p:sldLayoutId xmlns:r="http://schemas.openxmlformats.org/officeDocument/2006/relationships" id="2147483658" r:id="Racf613cfc2054430"/>
    <p:sldLayoutId xmlns:r="http://schemas.openxmlformats.org/officeDocument/2006/relationships" id="2147483659" r:id="Rce310fd8cf8e4f4e"/>
    <p:sldLayoutId xmlns:r="http://schemas.openxmlformats.org/officeDocument/2006/relationships" id="2147483660" r:id="Rdeb3648b9a204bc6"/>
    <p:sldLayoutId xmlns:r="http://schemas.openxmlformats.org/officeDocument/2006/relationships" id="2147483661" r:id="Re4a338675936495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ef6ada0391b44c0"/>
    <p:sldLayoutId xmlns:r="http://schemas.openxmlformats.org/officeDocument/2006/relationships" id="2147483664" r:id="R3545144001db4f0e"/>
    <p:sldLayoutId xmlns:r="http://schemas.openxmlformats.org/officeDocument/2006/relationships" id="2147483665" r:id="R55aa5e175218400f"/>
    <p:sldLayoutId xmlns:r="http://schemas.openxmlformats.org/officeDocument/2006/relationships" id="2147483666" r:id="Rb80c470c5e834d7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e95ff59d4a9e" /><Relationship Type="http://schemas.openxmlformats.org/officeDocument/2006/relationships/notesSlide" Target="/ppt/notesSlides/notesSlide1.xml" Id="R04793943397c465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78c7c6f2ece4da2" /><Relationship Type="http://schemas.openxmlformats.org/officeDocument/2006/relationships/hyperlink" Target="https://www.eduqas.co.uk/media/w42hvhgp/eduqas-gcse-rs-spec-full-from-2016-e-1109.pdf" TargetMode="External" Id="R35c716ec9fbc4709" /><Relationship Type="http://schemas.openxmlformats.org/officeDocument/2006/relationships/hyperlink" Target="https://www.vatican.va/content/catechism/en/part_two/section_two/chapter_one/article_1/in_brief.html" TargetMode="External" Id="R35b60e052b9b4315" /><Relationship Type="http://schemas.openxmlformats.org/officeDocument/2006/relationships/hyperlink" Target="https://www.vatican.va/content/catechism/en/part_two/section_two/chapter_one/article_3/in_brief.html" TargetMode="External" Id="Raabe19a37e7f4766" /><Relationship Type="http://schemas.openxmlformats.org/officeDocument/2006/relationships/hyperlink" Target="https://baptistworld.org/beliefs/" TargetMode="External" Id="R5c0932e46f934c74" /><Relationship Type="http://schemas.openxmlformats.org/officeDocument/2006/relationships/notesSlide" Target="/ppt/notesSlides/notesSlide10.xml" Id="Rb15cff8bb709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bc09da9d38d42eb" /><Relationship Type="http://schemas.openxmlformats.org/officeDocument/2006/relationships/notesSlide" Target="/ppt/notesSlides/notesSlide2.xml" Id="R172c9efa28fd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0db66cabcb449ee" /><Relationship Type="http://schemas.openxmlformats.org/officeDocument/2006/relationships/notesSlide" Target="/ppt/notesSlides/notesSlide3.xml" Id="Rd69443483729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da02b69efb1442d" /><Relationship Type="http://schemas.openxmlformats.org/officeDocument/2006/relationships/notesSlide" Target="/ppt/notesSlides/notesSlide4.xml" Id="R342e75717557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502bc17a0724a62" /><Relationship Type="http://schemas.openxmlformats.org/officeDocument/2006/relationships/notesSlide" Target="/ppt/notesSlides/notesSlide5.xml" Id="Re6c22b777618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6dc4cd5477843e8" /><Relationship Type="http://schemas.openxmlformats.org/officeDocument/2006/relationships/notesSlide" Target="/ppt/notesSlides/notesSlide6.xml" Id="R76a6672d03b4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2bced6e782944d8" /><Relationship Type="http://schemas.openxmlformats.org/officeDocument/2006/relationships/notesSlide" Target="/ppt/notesSlides/notesSlide7.xml" Id="Re2da4b4d5d33481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bbd304a18ac42b3" /><Relationship Type="http://schemas.openxmlformats.org/officeDocument/2006/relationships/notesSlide" Target="/ppt/notesSlides/notesSlide8.xml" Id="Re721cb47088842b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0a55dde7cd54674" /><Relationship Type="http://schemas.openxmlformats.org/officeDocument/2006/relationships/notesSlide" Target="/ppt/notesSlides/notesSlide9.xml" Id="Rbb79610a9f07437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7C1AFF3-2D16-45AB-8E20-001EDA54E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025C686-8CB5-4DD0-BDA5-898112EAF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Eucharist and
Christian Diversity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Happens at Eucharist?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c716ec9fbc4709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b60e052b9b4315"/>
              </a:rPr>
              <a:t>Catechism: Baptism in brief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abe19a37e7f4766"/>
              </a:rPr>
              <a:t>Catechism: Eucharist in brief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Baptist World Alliance.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0932e46f934c74"/>
              </a:rPr>
              <a:t>Beliefs Statement</a:t>
            </a:r>
            <a:r>
              <a:t>. Current official statement.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Eucharist and
Christian Diversity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Eucharist and Christian diversity.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Eucharist.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Holy Communion and transubstantiation.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Happens at Eucharist?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Understand baptism as sacramentally giving new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Many Anglicans and Methodists baptise infants and adults.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 Eucharistic teaching affirms Christ's substantial presence and sacrifice made sacramentally present.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Eucharist and Christian Divers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Eucharist and Christian Diversity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ucharist and Christian Diversity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Eucharist and Christian Diversity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Understand baptism as sacramentally giving new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Anglican, Lutheran, Reformed and Methodist churches commonly baptise infants.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Never use 'Protestants believe X' for Eucharist: Anglican.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Several Protestant traditions affirm real or spiritual presence.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Eucharist</a:t>
            </a:r>
            <a:r>
              <a:t> — Catholic Eucharistic teaching affirms Christ's substantial presence and sacrifice made sacramentally present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Holy Communion</a:t>
            </a:r>
            <a:r>
              <a:t> — Christian worship centred on sharing bread and wine in memory of Jesus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transubstantiation</a:t>
            </a:r>
            <a:r>
              <a:t> — Several Protestant traditions affirm real or spiritual presence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Eucharist.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Holy Communion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transubstantiation.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ucharist and Christian Divers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Eucharist and Christian Diversity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‘Eucharist and Christian Diversity is essential to Christian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Eucharist and Holy Communion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Eucharist and Christian divers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Eucharist and Christian diversity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Baptism in brief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Church: Eucharist in brief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Beliefs Statement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2026-08-19T12:01:53.3660000Z</dcterms:created>
  <dcterms:modified xsi:type="dcterms:W3CDTF">2026-08-19T12:01:53.3670000Z</dcterms:modified>
</coreProperties>
</file>