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83c21925ce164931" /><Relationship Type="http://schemas.openxmlformats.org/officeDocument/2006/relationships/extended-properties" Target="/docProps/app.xml" Id="Ra07c2194105f4683" /><Relationship Type="http://schemas.openxmlformats.org/officeDocument/2006/relationships/officeDocument" Target="/ppt/presentation.xml" Id="R992d6af5426e4a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b0f66e3bbe4096"/>
    <p:sldMasterId xmlns:r="http://schemas.openxmlformats.org/officeDocument/2006/relationships" id="2147483662" r:id="Rbd0d0d93115c4073"/>
  </p:sldMasterIdLst>
  <p:notesMasterIdLst>
    <p:notesMasterId xmlns:r="http://schemas.openxmlformats.org/officeDocument/2006/relationships" r:id="R6cac2e6d2ccc4765"/>
  </p:notesMasterIdLst>
  <p:sldIdLst>
    <p:sldId xmlns:r="http://schemas.openxmlformats.org/officeDocument/2006/relationships" id="256" r:id="R0ea89616e5194b1e"/>
    <p:sldId xmlns:r="http://schemas.openxmlformats.org/officeDocument/2006/relationships" id="257" r:id="Rf2f946e8e8084b72"/>
    <p:sldId xmlns:r="http://schemas.openxmlformats.org/officeDocument/2006/relationships" id="258" r:id="R7fb040e4b85d4345"/>
    <p:sldId xmlns:r="http://schemas.openxmlformats.org/officeDocument/2006/relationships" id="259" r:id="R956a3e7b077e4f76"/>
    <p:sldId xmlns:r="http://schemas.openxmlformats.org/officeDocument/2006/relationships" id="260" r:id="Reeec456bfee24703"/>
    <p:sldId xmlns:r="http://schemas.openxmlformats.org/officeDocument/2006/relationships" id="261" r:id="Rab32ea797f194478"/>
    <p:sldId xmlns:r="http://schemas.openxmlformats.org/officeDocument/2006/relationships" id="262" r:id="R2c060e10a4414b22"/>
    <p:sldId xmlns:r="http://schemas.openxmlformats.org/officeDocument/2006/relationships" id="263" r:id="R18dc6744255f4a84"/>
    <p:sldId xmlns:r="http://schemas.openxmlformats.org/officeDocument/2006/relationships" id="264" r:id="R8525b1009a144b8a"/>
    <p:sldId xmlns:r="http://schemas.openxmlformats.org/officeDocument/2006/relationships" id="265" r:id="Rf4e12b08106a4d7a"/>
    <p:sldId xmlns:r="http://schemas.openxmlformats.org/officeDocument/2006/relationships" id="266" r:id="Re0a0062544274e0d"/>
    <p:sldId xmlns:r="http://schemas.openxmlformats.org/officeDocument/2006/relationships" id="267" r:id="Re5d9aaa9fe1b4c9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39ff0c9d3234993" /><Relationship Type="http://schemas.openxmlformats.org/officeDocument/2006/relationships/slideMaster" Target="/ppt/slideMasters/slideMaster1.xml" Id="Rf1b0f66e3bbe4096" /><Relationship Type="http://schemas.openxmlformats.org/officeDocument/2006/relationships/slideMaster" Target="/ppt/slideMasters/slideMaster2.xml" Id="Rbd0d0d93115c4073" /><Relationship Type="http://schemas.openxmlformats.org/officeDocument/2006/relationships/notesMaster" Target="/ppt/notesMasters/notesMaster1.xml" Id="R6cac2e6d2ccc4765" /><Relationship Type="http://schemas.openxmlformats.org/officeDocument/2006/relationships/presProps" Target="/ppt/presProps.xml" Id="R09659bbad80c420d" /><Relationship Type="http://schemas.openxmlformats.org/officeDocument/2006/relationships/viewProps" Target="/ppt/viewProps.xml" Id="R4fb0ad87cc0d4c2a" /><Relationship Type="http://schemas.openxmlformats.org/officeDocument/2006/relationships/tableStyles" Target="/ppt/tableStyles.xml" Id="R514b469857c84d6b" /><Relationship Type="http://schemas.openxmlformats.org/officeDocument/2006/relationships/slide" Target="/ppt/slides/slide1.xml" Id="R0ea89616e5194b1e" /><Relationship Type="http://schemas.openxmlformats.org/officeDocument/2006/relationships/slide" Target="/ppt/slides/slide2.xml" Id="Rf2f946e8e8084b72" /><Relationship Type="http://schemas.openxmlformats.org/officeDocument/2006/relationships/slide" Target="/ppt/slides/slide3.xml" Id="R7fb040e4b85d4345" /><Relationship Type="http://schemas.openxmlformats.org/officeDocument/2006/relationships/slide" Target="/ppt/slides/slide4.xml" Id="R956a3e7b077e4f76" /><Relationship Type="http://schemas.openxmlformats.org/officeDocument/2006/relationships/slide" Target="/ppt/slides/slide5.xml" Id="Reeec456bfee24703" /><Relationship Type="http://schemas.openxmlformats.org/officeDocument/2006/relationships/slide" Target="/ppt/slides/slide6.xml" Id="Rab32ea797f194478" /><Relationship Type="http://schemas.openxmlformats.org/officeDocument/2006/relationships/slide" Target="/ppt/slides/slide7.xml" Id="R2c060e10a4414b22" /><Relationship Type="http://schemas.openxmlformats.org/officeDocument/2006/relationships/slide" Target="/ppt/slides/slide8.xml" Id="R18dc6744255f4a84" /><Relationship Type="http://schemas.openxmlformats.org/officeDocument/2006/relationships/slide" Target="/ppt/slides/slide9.xml" Id="R8525b1009a144b8a" /><Relationship Type="http://schemas.openxmlformats.org/officeDocument/2006/relationships/slide" Target="/ppt/slides/slide10.xml" Id="Rf4e12b08106a4d7a" /><Relationship Type="http://schemas.openxmlformats.org/officeDocument/2006/relationships/slide" Target="/ppt/slides/slide11.xml" Id="Re0a0062544274e0d" /><Relationship Type="http://schemas.openxmlformats.org/officeDocument/2006/relationships/slide" Target="/ppt/slides/slide12.xml" Id="Re5d9aaa9fe1b4c9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80fc8833e6124811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7d7663eb05c423d" /><Relationship Type="http://schemas.openxmlformats.org/officeDocument/2006/relationships/notesMaster" Target="/ppt/notesMasters/notesMaster1.xml" Id="R05598ee8d7f247f4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70715d89462343b8" /><Relationship Type="http://schemas.openxmlformats.org/officeDocument/2006/relationships/notesMaster" Target="/ppt/notesMasters/notesMaster1.xml" Id="R5a1ecaa3f15f4569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3b50c6538afb4cad" /><Relationship Type="http://schemas.openxmlformats.org/officeDocument/2006/relationships/notesMaster" Target="/ppt/notesMasters/notesMaster1.xml" Id="R5b347f2341214827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0835515457f74950" /><Relationship Type="http://schemas.openxmlformats.org/officeDocument/2006/relationships/notesMaster" Target="/ppt/notesMasters/notesMaster1.xml" Id="R723b5eea8ff84678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37f310e6c314a19" /><Relationship Type="http://schemas.openxmlformats.org/officeDocument/2006/relationships/notesMaster" Target="/ppt/notesMasters/notesMaster1.xml" Id="R6e8e7845402e4ff9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817f6cb7bfe4c4e" /><Relationship Type="http://schemas.openxmlformats.org/officeDocument/2006/relationships/notesMaster" Target="/ppt/notesMasters/notesMaster1.xml" Id="R50d67678e7934716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73b2dd1e3a5248e6" /><Relationship Type="http://schemas.openxmlformats.org/officeDocument/2006/relationships/notesMaster" Target="/ppt/notesMasters/notesMaster1.xml" Id="Rd221a1962049420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649892104a44fd7" /><Relationship Type="http://schemas.openxmlformats.org/officeDocument/2006/relationships/notesMaster" Target="/ppt/notesMasters/notesMaster1.xml" Id="R951d31e432a249c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325b7b33e844c9c" /><Relationship Type="http://schemas.openxmlformats.org/officeDocument/2006/relationships/notesMaster" Target="/ppt/notesMasters/notesMaster1.xml" Id="R283ee022e3724de7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c049d12053448ad" /><Relationship Type="http://schemas.openxmlformats.org/officeDocument/2006/relationships/notesMaster" Target="/ppt/notesMasters/notesMaster1.xml" Id="Re73150e4239b42e7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82c38890b5e4ec1" /><Relationship Type="http://schemas.openxmlformats.org/officeDocument/2006/relationships/notesMaster" Target="/ppt/notesMasters/notesMaster1.xml" Id="R464d7691dd8941d3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5c93d33b51594e02" /><Relationship Type="http://schemas.openxmlformats.org/officeDocument/2006/relationships/notesMaster" Target="/ppt/notesMasters/notesMaster1.xml" Id="R92c57300704c4570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https://www.churchofengland.org/prayer-and-worship/worship-texts-and-resources/book-common-prayer/articles-religion</a:t>
            </a:r>
          </a:p>
          <a:p xmlns:a="http://schemas.openxmlformats.org/drawingml/2006/main">
            <a:r>
              <a:t>- https://www.methodist.org.uk/exploring-faith/answers-to-questions/what-do-christians-do/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https://www.churchofengland.org/prayer-and-worship/worship-texts-and-resources/book-common-prayer/articles-religion</a:t>
            </a:r>
          </a:p>
          <a:p xmlns:a="http://schemas.openxmlformats.org/drawingml/2006/main">
            <a:r>
              <a:t>- https://www.methodist.org.uk/exploring-faith/answers-to-questions/what-do-christians-do/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https://www.churchofengland.org/prayer-and-worship/worship-texts-and-resources/book-common-prayer/articles-religion</a:t>
            </a:r>
          </a:p>
          <a:p xmlns:a="http://schemas.openxmlformats.org/drawingml/2006/main">
            <a:r>
              <a:t>- https://www.methodist.org.uk/exploring-faith/answers-to-questions/what-do-christians-do/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https://www.churchofengland.org/prayer-and-worship/worship-texts-and-resources/book-common-prayer/articles-religion</a:t>
            </a:r>
          </a:p>
          <a:p xmlns:a="http://schemas.openxmlformats.org/drawingml/2006/main">
            <a:r>
              <a:t>- https://www.methodist.org.uk/exploring-faith/answers-to-questions/what-do-christians-do/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https://www.churchofengland.org/prayer-and-worship/worship-texts-and-resources/book-common-prayer/articles-religion</a:t>
            </a:r>
          </a:p>
          <a:p xmlns:a="http://schemas.openxmlformats.org/drawingml/2006/main">
            <a:r>
              <a:t>- https://www.methodist.org.uk/exploring-faith/answers-to-questions/what-do-christians-do/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https://www.churchofengland.org/prayer-and-worship/worship-texts-and-resources/book-common-prayer/articles-religion</a:t>
            </a:r>
          </a:p>
          <a:p xmlns:a="http://schemas.openxmlformats.org/drawingml/2006/main">
            <a:r>
              <a:t>- https://www.methodist.org.uk/exploring-faith/answers-to-questions/what-do-christians-do/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https://www.churchofengland.org/prayer-and-worship/worship-texts-and-resources/book-common-prayer/articles-religion</a:t>
            </a:r>
          </a:p>
          <a:p xmlns:a="http://schemas.openxmlformats.org/drawingml/2006/main">
            <a:r>
              <a:t>- https://www.methodist.org.uk/exploring-faith/answers-to-questions/what-do-christians-do/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https://www.churchofengland.org/prayer-and-worship/worship-texts-and-resources/book-common-prayer/articles-religion</a:t>
            </a:r>
          </a:p>
          <a:p xmlns:a="http://schemas.openxmlformats.org/drawingml/2006/main">
            <a:r>
              <a:t>- https://www.methodist.org.uk/exploring-faith/answers-to-questions/what-do-christians-do/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https://www.churchofengland.org/prayer-and-worship/worship-texts-and-resources/book-common-prayer/articles-religion</a:t>
            </a:r>
          </a:p>
          <a:p xmlns:a="http://schemas.openxmlformats.org/drawingml/2006/main">
            <a:r>
              <a:t>- https://www.methodist.org.uk/exploring-faith/answers-to-questions/what-do-christians-do/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https://www.churchofengland.org/prayer-and-worship/worship-texts-and-resources/book-common-prayer/articles-religion</a:t>
            </a:r>
          </a:p>
          <a:p xmlns:a="http://schemas.openxmlformats.org/drawingml/2006/main">
            <a:r>
              <a:t>- https://www.methodist.org.uk/exploring-faith/answers-to-questions/what-do-christians-do/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https://www.churchofengland.org/prayer-and-worship/worship-texts-and-resources/book-common-prayer/articles-religion</a:t>
            </a:r>
          </a:p>
          <a:p xmlns:a="http://schemas.openxmlformats.org/drawingml/2006/main">
            <a:r>
              <a:t>- https://www.methodist.org.uk/exploring-faith/answers-to-questions/what-do-christians-do/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https://www.churchofengland.org/prayer-and-worship/worship-texts-and-resources/book-common-prayer/articles-religion</a:t>
            </a:r>
          </a:p>
          <a:p xmlns:a="http://schemas.openxmlformats.org/drawingml/2006/main">
            <a:r>
              <a:t>- https://www.methodist.org.uk/exploring-faith/answers-to-questions/what-do-christians-do/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17d53799154379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7f359a13b14ca6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5e2ed1e6534403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eaf05d9fea4ea0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acebb7473d4ac7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27906f8c884b426e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7cca43948e9f47d3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e806b3a83ab14ec0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293463a9eb3b4426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56d60ccc2345c7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b24ba90bfa43ed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393789135b44e4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ef1f0020da423d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2db9d4bb1f412d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2147c43a89462a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5c459890c34b30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b6b9c87c86460e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04d6af5328542cf" /><Relationship Type="http://schemas.openxmlformats.org/officeDocument/2006/relationships/slideLayout" Target="/ppt/slideLayouts/slideLayout1.xml" Id="R148c82b1fbd44844" /><Relationship Type="http://schemas.openxmlformats.org/officeDocument/2006/relationships/slideLayout" Target="/ppt/slideLayouts/slideLayout2.xml" Id="R2119e37534d94bba" /><Relationship Type="http://schemas.openxmlformats.org/officeDocument/2006/relationships/slideLayout" Target="/ppt/slideLayouts/slideLayout3.xml" Id="R31b64e11a8974000" /><Relationship Type="http://schemas.openxmlformats.org/officeDocument/2006/relationships/slideLayout" Target="/ppt/slideLayouts/slideLayout4.xml" Id="Re1058cb6f02040b9" /><Relationship Type="http://schemas.openxmlformats.org/officeDocument/2006/relationships/slideLayout" Target="/ppt/slideLayouts/slideLayout5.xml" Id="Re28eeaeb70cd4ac0" /><Relationship Type="http://schemas.openxmlformats.org/officeDocument/2006/relationships/slideLayout" Target="/ppt/slideLayouts/slideLayout6.xml" Id="R63da0bd1708b4376" /><Relationship Type="http://schemas.openxmlformats.org/officeDocument/2006/relationships/slideLayout" Target="/ppt/slideLayouts/slideLayout7.xml" Id="R98401e5699164dee" /><Relationship Type="http://schemas.openxmlformats.org/officeDocument/2006/relationships/slideLayout" Target="/ppt/slideLayouts/slideLayout8.xml" Id="Rd1e0c181154b4aed" /><Relationship Type="http://schemas.openxmlformats.org/officeDocument/2006/relationships/slideLayout" Target="/ppt/slideLayouts/slideLayout9.xml" Id="Rb35d9ca5a1fb44f5" /><Relationship Type="http://schemas.openxmlformats.org/officeDocument/2006/relationships/slideLayout" Target="/ppt/slideLayouts/slideLayout10.xml" Id="R69263b7d75dc4bb4" /><Relationship Type="http://schemas.openxmlformats.org/officeDocument/2006/relationships/slideLayout" Target="/ppt/slideLayouts/slideLayout11.xml" Id="Rb5359bc0d875443b" /><Relationship Type="http://schemas.openxmlformats.org/officeDocument/2006/relationships/slideLayout" Target="/ppt/slideLayouts/slideLayout12.xml" Id="R9249b9fe40384928" /><Relationship Type="http://schemas.openxmlformats.org/officeDocument/2006/relationships/slideLayout" Target="/ppt/slideLayouts/slideLayout13.xml" Id="R566a417f210546e7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6f5b46a0977e4efd" /><Relationship Type="http://schemas.openxmlformats.org/officeDocument/2006/relationships/slideLayout" Target="/ppt/slideLayouts/slideLayout14.xml" Id="R930d755a0a744069" /><Relationship Type="http://schemas.openxmlformats.org/officeDocument/2006/relationships/slideLayout" Target="/ppt/slideLayouts/slideLayout15.xml" Id="Re4b464a6e7f940bc" /><Relationship Type="http://schemas.openxmlformats.org/officeDocument/2006/relationships/slideLayout" Target="/ppt/slideLayouts/slideLayout16.xml" Id="R0991ae0fbd6e44ff" /><Relationship Type="http://schemas.openxmlformats.org/officeDocument/2006/relationships/slideLayout" Target="/ppt/slideLayouts/slideLayout17.xml" Id="Rd77b22644623410e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8c82b1fbd44844"/>
    <p:sldLayoutId xmlns:r="http://schemas.openxmlformats.org/officeDocument/2006/relationships" id="2147483650" r:id="R2119e37534d94bba"/>
    <p:sldLayoutId xmlns:r="http://schemas.openxmlformats.org/officeDocument/2006/relationships" id="2147483651" r:id="R31b64e11a8974000"/>
    <p:sldLayoutId xmlns:r="http://schemas.openxmlformats.org/officeDocument/2006/relationships" id="2147483652" r:id="Re1058cb6f02040b9"/>
    <p:sldLayoutId xmlns:r="http://schemas.openxmlformats.org/officeDocument/2006/relationships" id="2147483653" r:id="Re28eeaeb70cd4ac0"/>
    <p:sldLayoutId xmlns:r="http://schemas.openxmlformats.org/officeDocument/2006/relationships" id="2147483654" r:id="R63da0bd1708b4376"/>
    <p:sldLayoutId xmlns:r="http://schemas.openxmlformats.org/officeDocument/2006/relationships" id="2147483655" r:id="R98401e5699164dee"/>
    <p:sldLayoutId xmlns:r="http://schemas.openxmlformats.org/officeDocument/2006/relationships" id="2147483656" r:id="Rd1e0c181154b4aed"/>
    <p:sldLayoutId xmlns:r="http://schemas.openxmlformats.org/officeDocument/2006/relationships" id="2147483657" r:id="Rb35d9ca5a1fb44f5"/>
    <p:sldLayoutId xmlns:r="http://schemas.openxmlformats.org/officeDocument/2006/relationships" id="2147483658" r:id="R69263b7d75dc4bb4"/>
    <p:sldLayoutId xmlns:r="http://schemas.openxmlformats.org/officeDocument/2006/relationships" id="2147483659" r:id="Rb5359bc0d875443b"/>
    <p:sldLayoutId xmlns:r="http://schemas.openxmlformats.org/officeDocument/2006/relationships" id="2147483660" r:id="R9249b9fe40384928"/>
    <p:sldLayoutId xmlns:r="http://schemas.openxmlformats.org/officeDocument/2006/relationships" id="2147483661" r:id="R566a417f210546e7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930d755a0a744069"/>
    <p:sldLayoutId xmlns:r="http://schemas.openxmlformats.org/officeDocument/2006/relationships" id="2147483664" r:id="Re4b464a6e7f940bc"/>
    <p:sldLayoutId xmlns:r="http://schemas.openxmlformats.org/officeDocument/2006/relationships" id="2147483665" r:id="R0991ae0fbd6e44ff"/>
    <p:sldLayoutId xmlns:r="http://schemas.openxmlformats.org/officeDocument/2006/relationships" id="2147483666" r:id="Rd77b22644623410e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14c5f3efe4cbf" /><Relationship Type="http://schemas.openxmlformats.org/officeDocument/2006/relationships/notesSlide" Target="/ppt/notesSlides/notesSlide1.xml" Id="R2f7811b4b2e14237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36118af57ff54121" /><Relationship Type="http://schemas.openxmlformats.org/officeDocument/2006/relationships/notesSlide" Target="/ppt/notesSlides/notesSlide10.xml" Id="R52ba5f92d0d648bb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a3300069c189479b" /><Relationship Type="http://schemas.openxmlformats.org/officeDocument/2006/relationships/notesSlide" Target="/ppt/notesSlides/notesSlide11.xml" Id="R35a281c7368f4d32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04e556196e454b5c" /><Relationship Type="http://schemas.openxmlformats.org/officeDocument/2006/relationships/hyperlink" Target="https://www.eduqas.co.uk/media/w42hvhgp/eduqas-gcse-rs-spec-full-from-2016-e-1109.pdf" TargetMode="External" Id="Rb910fbee00cf4b5d" /><Relationship Type="http://schemas.openxmlformats.org/officeDocument/2006/relationships/hyperlink" Target="https://www.vatican.va/content/catechism/en.html" TargetMode="External" Id="Rcb1d79c3d4374b2e" /><Relationship Type="http://schemas.openxmlformats.org/officeDocument/2006/relationships/hyperlink" Target="https://www.churchofengland.org/prayer-and-worship/worship-texts-and-resources/book-common-prayer/articles-religion" TargetMode="External" Id="Rc347ece0943549cf" /><Relationship Type="http://schemas.openxmlformats.org/officeDocument/2006/relationships/hyperlink" Target="https://www.methodist.org.uk/exploring-faith/answers-to-questions/what-do-christians-do/" TargetMode="External" Id="R9aba68c04f1b4b82" /><Relationship Type="http://schemas.openxmlformats.org/officeDocument/2006/relationships/notesSlide" Target="/ppt/notesSlides/notesSlide12.xml" Id="Rf1045b9e86b74e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863c7637ae1b4c48" /><Relationship Type="http://schemas.openxmlformats.org/officeDocument/2006/relationships/notesSlide" Target="/ppt/notesSlides/notesSlide2.xml" Id="Rc032eea1938c49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057881ff77c84251" /><Relationship Type="http://schemas.openxmlformats.org/officeDocument/2006/relationships/notesSlide" Target="/ppt/notesSlides/notesSlide3.xml" Id="R648a9224594c40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021e4ac86fbf46e8" /><Relationship Type="http://schemas.openxmlformats.org/officeDocument/2006/relationships/notesSlide" Target="/ppt/notesSlides/notesSlide4.xml" Id="R1d5a17e654d749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7671ca8bfd644997" /><Relationship Type="http://schemas.openxmlformats.org/officeDocument/2006/relationships/notesSlide" Target="/ppt/notesSlides/notesSlide5.xml" Id="R8a71703cadfa44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5c5ff429b1264d18" /><Relationship Type="http://schemas.openxmlformats.org/officeDocument/2006/relationships/notesSlide" Target="/ppt/notesSlides/notesSlide6.xml" Id="R786823f2c44d43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ec42b5ac13af4890" /><Relationship Type="http://schemas.openxmlformats.org/officeDocument/2006/relationships/notesSlide" Target="/ppt/notesSlides/notesSlide7.xml" Id="Ra0a166f8047745d3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5dd4b221c75341bb" /><Relationship Type="http://schemas.openxmlformats.org/officeDocument/2006/relationships/notesSlide" Target="/ppt/notesSlides/notesSlide8.xml" Id="Rc4a54c3008d645cd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a97355f873c1432d" /><Relationship Type="http://schemas.openxmlformats.org/officeDocument/2006/relationships/notesSlide" Target="/ppt/notesSlides/notesSlide9.xml" Id="Rd5385709882942e5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03660369-4C4F-4052-9269-3D740D89D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C7B3770F-F99C-4192-B203-6BBF4876F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Baptism and
Christian Identity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Why Baptise?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7145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CHRISTIAN PRACTICES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3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9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baptism and Christian identity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baptism and Christian identity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3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Catechism of the Catholic Church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Articles of Religion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do Christians do?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3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11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b910fbee00cf4b5d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Holy See.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cb1d79c3d4374b2e"/>
              </a:rPr>
              <a:t>Catechism of the Catholic Church</a:t>
            </a:r>
            <a:r>
              <a:t>. Current official English index.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Church of England.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c347ece0943549cf"/>
              </a:rPr>
              <a:t>Articles of Religion</a:t>
            </a:r>
            <a:r>
              <a:t>. Historic formularies, current official hosting.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The Methodist Church in Britain.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9aba68c04f1b4b82"/>
              </a:rPr>
              <a:t>What do Christians do?</a:t>
            </a:r>
            <a:r>
              <a:t>. Current official explainer.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Baptism and
Christian Identity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baptism and Christian identity.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sacraments.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baptism and infant baptism.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Why Baptise?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sacraments</a:t>
            </a:r>
            <a:r>
              <a:t> — Outward signs of inward divine blessing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baptism</a:t>
            </a:r>
            <a:r>
              <a:t> — The Catholic Church recognises seven sacraments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infant baptism</a:t>
            </a:r>
            <a:r>
              <a:t> — the initiation of a baby into the Christian community through baptism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sacraments.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baptism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infant baptism.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Baptism and Christian Identity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Baptism and Christian Identity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3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3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Evidence and Authority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Protestant two' is only a starting contrast: Orthodox churches use mysteries.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Anglican, Lutheran, Reformed and Methodist traditions attribute grace and divine action in different ways.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count concerns which rites are classified as sacraments in a technical sense.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Trinitarian words to mark entry into Christian life.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9298061-673A-2E8C-C4E1-24C3633FDBB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EF2481B-87D5-E208-01A9-F187C6E0EF9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E5AE43D-F672-7D59-F7D0-B59938C575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CFF1CB3-B1B6-8B27-0C6C-A0BBC6015E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68D66B7-832F-173F-4368-A6B396841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53077"/>
            <a:ext cx="1962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1261C6F-5385-19D4-D4F4-DC140C96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401826"/>
            <a:ext cx="5596597" cy="3789424"/>
          </a:xfrm>
          <a:prstGeom xmlns:a="http://schemas.openxmlformats.org/drawingml/2006/main" prst="roundRect">
            <a:avLst>
              <a:gd name="adj" fmla="val 75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sacrament is commonly described as an outward and visible sign of inward divine grace.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Catholic Church recognises seven sacraments.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Some Protestant traditions prefer 'ordinance' and emphasise obedient remembrance or witness rather than sacramental efficacy.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F4D80E-795D-4837-B909-60928A3AD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Baptism and Christian Identity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2CEEAD45-153B-4E7C-8CC9-9371F6020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419916" cy="5691854"/>
          </a:xfrm>
          <a:prstGeom xmlns:a="http://schemas.openxmlformats.org/drawingml/2006/main" prst="roundRect">
            <a:avLst>
              <a:gd name="adj" fmla="val 527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Baptism and Christian Identity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06332363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Test the Interpretation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3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1825625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3061"/>
            <a:ext cx="5596597" cy="3818189"/>
          </a:xfrm>
          <a:prstGeom xmlns:a="http://schemas.openxmlformats.org/drawingml/2006/main" prst="roundRect">
            <a:avLst>
              <a:gd name="adj" fmla="val 74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sacrament is commonly described as an outward.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Some Protestant traditions prefer 'ordinance'.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Divine action in different ways.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answer explains why the evidence matters.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2EC398B8-37FC-10A9-D0B1-603D7C352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5018649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5566085"/>
            <a:ext cx="5596597" cy="625165"/>
          </a:xfrm>
          <a:prstGeom xmlns:a="http://schemas.openxmlformats.org/drawingml/2006/main" prst="roundRect">
            <a:avLst>
              <a:gd name="adj" fmla="val 4570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Create a counterexample to the interpretation you preferred.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1"/>
            <a:ext cx="1849120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5126"/>
            <a:ext cx="5596597" cy="3960094"/>
          </a:xfrm>
          <a:prstGeom xmlns:a="http://schemas.openxmlformats.org/drawingml/2006/main" prst="roundRect">
            <a:avLst>
              <a:gd name="adj" fmla="val 721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Apply the claims to the enquiry.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Identify the strongest interpretation.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the problem it leaves open.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3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724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Common Ground: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Catholic Church recognises seven sacraments.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Protestant two' is only a starting contrast: Orthodox churches use mysteries.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209925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Diverse Practice: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Anglican, Lutheran, Reformed and Methodist traditions attribute grace and divine action in different ways.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Eucharist uses bread and wine in obedience to Jesus' Last Supper command.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Further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3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Eucharist uses bread and wine in obedience to Jesus' Last Supper command.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Both are communal practices that connect belief, identity and embodied action.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Traditions differ over recipients, mode, efficacy, frequency, minister, admission and Christ's Eucharistic presence.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Baptism and Christian Identity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Baptism and Christian Identity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3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State two distinct beliefs or viewpoints.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Develop each point accurately.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relevant specialist vocabulary.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two beliefs or viewpoints about baptism and Christian identity. [5]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sacraments and baptism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2026-08-19T12:01:54.0730000Z</dcterms:created>
  <dcterms:modified xsi:type="dcterms:W3CDTF">2026-08-19T12:01:54.0730000Z</dcterms:modified>
</coreProperties>
</file>