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7db09bf2e764b99" /><Relationship Type="http://schemas.openxmlformats.org/officeDocument/2006/relationships/extended-properties" Target="/docProps/app.xml" Id="Re636ebba3f7c4afe" /><Relationship Type="http://schemas.openxmlformats.org/officeDocument/2006/relationships/officeDocument" Target="/ppt/presentation.xml" Id="Rdcc1f7fbc784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5dc6ccfe342eb"/>
    <p:sldMasterId xmlns:r="http://schemas.openxmlformats.org/officeDocument/2006/relationships" id="2147483662" r:id="R69719151f2ce4d00"/>
  </p:sldMasterIdLst>
  <p:notesMasterIdLst>
    <p:notesMasterId xmlns:r="http://schemas.openxmlformats.org/officeDocument/2006/relationships" r:id="R4c2e6dd16a104f78"/>
  </p:notesMasterIdLst>
  <p:sldIdLst>
    <p:sldId xmlns:r="http://schemas.openxmlformats.org/officeDocument/2006/relationships" id="256" r:id="Rbcb4b894d92a4afd"/>
    <p:sldId xmlns:r="http://schemas.openxmlformats.org/officeDocument/2006/relationships" id="257" r:id="Rf60b0566557740b2"/>
    <p:sldId xmlns:r="http://schemas.openxmlformats.org/officeDocument/2006/relationships" id="258" r:id="Rf78b8a5a6bc0424d"/>
    <p:sldId xmlns:r="http://schemas.openxmlformats.org/officeDocument/2006/relationships" id="259" r:id="Rfa4dea777b984363"/>
    <p:sldId xmlns:r="http://schemas.openxmlformats.org/officeDocument/2006/relationships" id="260" r:id="R9916a44bb7ea4a52"/>
    <p:sldId xmlns:r="http://schemas.openxmlformats.org/officeDocument/2006/relationships" id="261" r:id="Rbba0d0b8d5ab481e"/>
    <p:sldId xmlns:r="http://schemas.openxmlformats.org/officeDocument/2006/relationships" id="262" r:id="Rb13350bae9014afe"/>
    <p:sldId xmlns:r="http://schemas.openxmlformats.org/officeDocument/2006/relationships" id="263" r:id="R9856cddd1ffa4f66"/>
    <p:sldId xmlns:r="http://schemas.openxmlformats.org/officeDocument/2006/relationships" id="264" r:id="R5dd3fb3d499d4795"/>
    <p:sldId xmlns:r="http://schemas.openxmlformats.org/officeDocument/2006/relationships" id="265" r:id="R9184cb83181b4f8c"/>
    <p:sldId xmlns:r="http://schemas.openxmlformats.org/officeDocument/2006/relationships" id="266" r:id="R885872ddb61b488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20889c5f5f2413b" /><Relationship Type="http://schemas.openxmlformats.org/officeDocument/2006/relationships/slideMaster" Target="/ppt/slideMasters/slideMaster1.xml" Id="R7495dc6ccfe342eb" /><Relationship Type="http://schemas.openxmlformats.org/officeDocument/2006/relationships/slideMaster" Target="/ppt/slideMasters/slideMaster2.xml" Id="R69719151f2ce4d00" /><Relationship Type="http://schemas.openxmlformats.org/officeDocument/2006/relationships/notesMaster" Target="/ppt/notesMasters/notesMaster1.xml" Id="R4c2e6dd16a104f78" /><Relationship Type="http://schemas.openxmlformats.org/officeDocument/2006/relationships/presProps" Target="/ppt/presProps.xml" Id="R3749cff24c1248b8" /><Relationship Type="http://schemas.openxmlformats.org/officeDocument/2006/relationships/viewProps" Target="/ppt/viewProps.xml" Id="R60ea54e4e3804f5d" /><Relationship Type="http://schemas.openxmlformats.org/officeDocument/2006/relationships/tableStyles" Target="/ppt/tableStyles.xml" Id="R1a8ac960a9ad4457" /><Relationship Type="http://schemas.openxmlformats.org/officeDocument/2006/relationships/slide" Target="/ppt/slides/slide1.xml" Id="Rbcb4b894d92a4afd" /><Relationship Type="http://schemas.openxmlformats.org/officeDocument/2006/relationships/slide" Target="/ppt/slides/slide2.xml" Id="Rf60b0566557740b2" /><Relationship Type="http://schemas.openxmlformats.org/officeDocument/2006/relationships/slide" Target="/ppt/slides/slide3.xml" Id="Rf78b8a5a6bc0424d" /><Relationship Type="http://schemas.openxmlformats.org/officeDocument/2006/relationships/slide" Target="/ppt/slides/slide4.xml" Id="Rfa4dea777b984363" /><Relationship Type="http://schemas.openxmlformats.org/officeDocument/2006/relationships/slide" Target="/ppt/slides/slide5.xml" Id="R9916a44bb7ea4a52" /><Relationship Type="http://schemas.openxmlformats.org/officeDocument/2006/relationships/slide" Target="/ppt/slides/slide6.xml" Id="Rbba0d0b8d5ab481e" /><Relationship Type="http://schemas.openxmlformats.org/officeDocument/2006/relationships/slide" Target="/ppt/slides/slide7.xml" Id="Rb13350bae9014afe" /><Relationship Type="http://schemas.openxmlformats.org/officeDocument/2006/relationships/slide" Target="/ppt/slides/slide8.xml" Id="R9856cddd1ffa4f66" /><Relationship Type="http://schemas.openxmlformats.org/officeDocument/2006/relationships/slide" Target="/ppt/slides/slide9.xml" Id="R5dd3fb3d499d4795" /><Relationship Type="http://schemas.openxmlformats.org/officeDocument/2006/relationships/slide" Target="/ppt/slides/slide10.xml" Id="R9184cb83181b4f8c" /><Relationship Type="http://schemas.openxmlformats.org/officeDocument/2006/relationships/slide" Target="/ppt/slides/slide11.xml" Id="R885872ddb61b488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f32a30c55a6486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32b4304af24433c" /><Relationship Type="http://schemas.openxmlformats.org/officeDocument/2006/relationships/notesMaster" Target="/ppt/notesMasters/notesMaster1.xml" Id="R005393b670694b5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3d6612896f54421" /><Relationship Type="http://schemas.openxmlformats.org/officeDocument/2006/relationships/notesMaster" Target="/ppt/notesMasters/notesMaster1.xml" Id="R1afc546fac7c46e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c018ae925ce4694" /><Relationship Type="http://schemas.openxmlformats.org/officeDocument/2006/relationships/notesMaster" Target="/ppt/notesMasters/notesMaster1.xml" Id="R60f60eba32dc49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159341093d44e95" /><Relationship Type="http://schemas.openxmlformats.org/officeDocument/2006/relationships/notesMaster" Target="/ppt/notesMasters/notesMaster1.xml" Id="Rfd56718139a143e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09033c0bb2040f2" /><Relationship Type="http://schemas.openxmlformats.org/officeDocument/2006/relationships/notesMaster" Target="/ppt/notesMasters/notesMaster1.xml" Id="R177b5b52d7c04d1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ed20eda46ff4be4" /><Relationship Type="http://schemas.openxmlformats.org/officeDocument/2006/relationships/notesMaster" Target="/ppt/notesMasters/notesMaster1.xml" Id="Rc2583a25337b42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3475bb93059444d" /><Relationship Type="http://schemas.openxmlformats.org/officeDocument/2006/relationships/notesMaster" Target="/ppt/notesMasters/notesMaster1.xml" Id="Rbeead88a2fae4f9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32cb6258acc4d07" /><Relationship Type="http://schemas.openxmlformats.org/officeDocument/2006/relationships/notesMaster" Target="/ppt/notesMasters/notesMaster1.xml" Id="Rd64e236dfea94bd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32656036d78435e" /><Relationship Type="http://schemas.openxmlformats.org/officeDocument/2006/relationships/notesMaster" Target="/ppt/notesMasters/notesMaster1.xml" Id="R5daee9adf3c94af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a8c7a90afa74d8f" /><Relationship Type="http://schemas.openxmlformats.org/officeDocument/2006/relationships/notesMaster" Target="/ppt/notesMasters/notesMaster1.xml" Id="R934f794c333f4fc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70a7a0287644555" /><Relationship Type="http://schemas.openxmlformats.org/officeDocument/2006/relationships/notesMaster" Target="/ppt/notesMasters/notesMaster1.xml" Id="R96ea17580c3c44b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https://www.churchofengland.org/prayer-and-worship/worship-texts-and-resources/common-worship</a:t>
            </a:r>
          </a:p>
          <a:p xmlns:a="http://schemas.openxmlformats.org/drawingml/2006/main">
            <a:r>
              <a:t>- https://www.methodist.org.uk/exploring-faith/answers-to-questions/what-do-christians-do/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6e736ae0d4d3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2b8bcc7284e40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8d34a65dc4fb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63a9aa3ee435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ae29ef3a24ba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d8778bb38e54f9e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8c7326a631f46c1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c02cfea8bac4ac2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c53aa6f2cbd429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279769bdd4e48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c1ba49a5347e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7742a843f4b7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0c64383314678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7ac2bd654b40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1c7ca0af0408d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9437aaf5d456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ab2d5359e4ae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d7df41758c2456c" /><Relationship Type="http://schemas.openxmlformats.org/officeDocument/2006/relationships/slideLayout" Target="/ppt/slideLayouts/slideLayout1.xml" Id="R90b56636baa4407f" /><Relationship Type="http://schemas.openxmlformats.org/officeDocument/2006/relationships/slideLayout" Target="/ppt/slideLayouts/slideLayout2.xml" Id="R18501d3973aa4f46" /><Relationship Type="http://schemas.openxmlformats.org/officeDocument/2006/relationships/slideLayout" Target="/ppt/slideLayouts/slideLayout3.xml" Id="R48dc1df171a64ac5" /><Relationship Type="http://schemas.openxmlformats.org/officeDocument/2006/relationships/slideLayout" Target="/ppt/slideLayouts/slideLayout4.xml" Id="Rc92d6b79ff0d4442" /><Relationship Type="http://schemas.openxmlformats.org/officeDocument/2006/relationships/slideLayout" Target="/ppt/slideLayouts/slideLayout5.xml" Id="R49d1908284d64aef" /><Relationship Type="http://schemas.openxmlformats.org/officeDocument/2006/relationships/slideLayout" Target="/ppt/slideLayouts/slideLayout6.xml" Id="R336d5cae3ff549e7" /><Relationship Type="http://schemas.openxmlformats.org/officeDocument/2006/relationships/slideLayout" Target="/ppt/slideLayouts/slideLayout7.xml" Id="Rb7939f6cf4454e75" /><Relationship Type="http://schemas.openxmlformats.org/officeDocument/2006/relationships/slideLayout" Target="/ppt/slideLayouts/slideLayout8.xml" Id="Rcf8165be2c9c4f5e" /><Relationship Type="http://schemas.openxmlformats.org/officeDocument/2006/relationships/slideLayout" Target="/ppt/slideLayouts/slideLayout9.xml" Id="R3b16276513584ae3" /><Relationship Type="http://schemas.openxmlformats.org/officeDocument/2006/relationships/slideLayout" Target="/ppt/slideLayouts/slideLayout10.xml" Id="R651b5225a7654a3a" /><Relationship Type="http://schemas.openxmlformats.org/officeDocument/2006/relationships/slideLayout" Target="/ppt/slideLayouts/slideLayout11.xml" Id="Rf9cb9e5332ab4d55" /><Relationship Type="http://schemas.openxmlformats.org/officeDocument/2006/relationships/slideLayout" Target="/ppt/slideLayouts/slideLayout12.xml" Id="Rd844fa07ed8648c1" /><Relationship Type="http://schemas.openxmlformats.org/officeDocument/2006/relationships/slideLayout" Target="/ppt/slideLayouts/slideLayout13.xml" Id="Reb25ce4d1dfc43e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db8fc4acfaa47d7" /><Relationship Type="http://schemas.openxmlformats.org/officeDocument/2006/relationships/slideLayout" Target="/ppt/slideLayouts/slideLayout14.xml" Id="R15b4a46343764254" /><Relationship Type="http://schemas.openxmlformats.org/officeDocument/2006/relationships/slideLayout" Target="/ppt/slideLayouts/slideLayout15.xml" Id="R60eead81910b454c" /><Relationship Type="http://schemas.openxmlformats.org/officeDocument/2006/relationships/slideLayout" Target="/ppt/slideLayouts/slideLayout16.xml" Id="Rc1e22db56dc84359" /><Relationship Type="http://schemas.openxmlformats.org/officeDocument/2006/relationships/slideLayout" Target="/ppt/slideLayouts/slideLayout17.xml" Id="R6b2a7ded4a984a1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56636baa4407f"/>
    <p:sldLayoutId xmlns:r="http://schemas.openxmlformats.org/officeDocument/2006/relationships" id="2147483650" r:id="R18501d3973aa4f46"/>
    <p:sldLayoutId xmlns:r="http://schemas.openxmlformats.org/officeDocument/2006/relationships" id="2147483651" r:id="R48dc1df171a64ac5"/>
    <p:sldLayoutId xmlns:r="http://schemas.openxmlformats.org/officeDocument/2006/relationships" id="2147483652" r:id="Rc92d6b79ff0d4442"/>
    <p:sldLayoutId xmlns:r="http://schemas.openxmlformats.org/officeDocument/2006/relationships" id="2147483653" r:id="R49d1908284d64aef"/>
    <p:sldLayoutId xmlns:r="http://schemas.openxmlformats.org/officeDocument/2006/relationships" id="2147483654" r:id="R336d5cae3ff549e7"/>
    <p:sldLayoutId xmlns:r="http://schemas.openxmlformats.org/officeDocument/2006/relationships" id="2147483655" r:id="Rb7939f6cf4454e75"/>
    <p:sldLayoutId xmlns:r="http://schemas.openxmlformats.org/officeDocument/2006/relationships" id="2147483656" r:id="Rcf8165be2c9c4f5e"/>
    <p:sldLayoutId xmlns:r="http://schemas.openxmlformats.org/officeDocument/2006/relationships" id="2147483657" r:id="R3b16276513584ae3"/>
    <p:sldLayoutId xmlns:r="http://schemas.openxmlformats.org/officeDocument/2006/relationships" id="2147483658" r:id="R651b5225a7654a3a"/>
    <p:sldLayoutId xmlns:r="http://schemas.openxmlformats.org/officeDocument/2006/relationships" id="2147483659" r:id="Rf9cb9e5332ab4d55"/>
    <p:sldLayoutId xmlns:r="http://schemas.openxmlformats.org/officeDocument/2006/relationships" id="2147483660" r:id="Rd844fa07ed8648c1"/>
    <p:sldLayoutId xmlns:r="http://schemas.openxmlformats.org/officeDocument/2006/relationships" id="2147483661" r:id="Reb25ce4d1dfc43e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5b4a46343764254"/>
    <p:sldLayoutId xmlns:r="http://schemas.openxmlformats.org/officeDocument/2006/relationships" id="2147483664" r:id="R60eead81910b454c"/>
    <p:sldLayoutId xmlns:r="http://schemas.openxmlformats.org/officeDocument/2006/relationships" id="2147483665" r:id="Rc1e22db56dc84359"/>
    <p:sldLayoutId xmlns:r="http://schemas.openxmlformats.org/officeDocument/2006/relationships" id="2147483666" r:id="R6b2a7ded4a984a1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b5ce83b3456d" /><Relationship Type="http://schemas.openxmlformats.org/officeDocument/2006/relationships/notesSlide" Target="/ppt/notesSlides/notesSlide1.xml" Id="R0b1d593fa2d0435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9d1c812103b42ae" /><Relationship Type="http://schemas.openxmlformats.org/officeDocument/2006/relationships/notesSlide" Target="/ppt/notesSlides/notesSlide10.xml" Id="R14c0ffa7b97643e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2a836e980bc449b" /><Relationship Type="http://schemas.openxmlformats.org/officeDocument/2006/relationships/hyperlink" Target="https://www.eduqas.co.uk/media/w42hvhgp/eduqas-gcse-rs-spec-full-from-2016-e-1109.pdf" TargetMode="External" Id="Rb419cd33c73d4b53" /><Relationship Type="http://schemas.openxmlformats.org/officeDocument/2006/relationships/hyperlink" Target="https://www.biblegateway.com/versions/New-Revised-Standard-Version-Updated-Edition-NRSVue-Bible/" TargetMode="External" Id="Rba314e0cf3fa4ae7" /><Relationship Type="http://schemas.openxmlformats.org/officeDocument/2006/relationships/hyperlink" Target="https://www.churchofengland.org/prayer-and-worship/worship-texts-and-resources/common-worship" TargetMode="External" Id="Rcb69469fa16b45ea" /><Relationship Type="http://schemas.openxmlformats.org/officeDocument/2006/relationships/hyperlink" Target="https://www.methodist.org.uk/exploring-faith/answers-to-questions/what-do-christians-do/" TargetMode="External" Id="R7edf63e2bfe44d52" /><Relationship Type="http://schemas.openxmlformats.org/officeDocument/2006/relationships/notesSlide" Target="/ppt/notesSlides/notesSlide11.xml" Id="Rc2a0cfca494d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a7e260070254436" /><Relationship Type="http://schemas.openxmlformats.org/officeDocument/2006/relationships/notesSlide" Target="/ppt/notesSlides/notesSlide2.xml" Id="R901fdf618913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12a683929c684fd6" /><Relationship Type="http://schemas.openxmlformats.org/officeDocument/2006/relationships/notesSlide" Target="/ppt/notesSlides/notesSlide3.xml" Id="R0d11d1742461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f49495f5fd1b42c2" /><Relationship Type="http://schemas.openxmlformats.org/officeDocument/2006/relationships/notesSlide" Target="/ppt/notesSlides/notesSlide4.xml" Id="R0fcdcc96c651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69007d5c592c483f" /><Relationship Type="http://schemas.openxmlformats.org/officeDocument/2006/relationships/notesSlide" Target="/ppt/notesSlides/notesSlide5.xml" Id="R28d4372fa4bb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98dd18ab1114d99" /><Relationship Type="http://schemas.openxmlformats.org/officeDocument/2006/relationships/notesSlide" Target="/ppt/notesSlides/notesSlide6.xml" Id="R78d4b2f0f56f4f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9cac55784aba4f2b" /><Relationship Type="http://schemas.openxmlformats.org/officeDocument/2006/relationships/notesSlide" Target="/ppt/notesSlides/notesSlide7.xml" Id="Ra3638ee2537841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7e6f6320f854f75" /><Relationship Type="http://schemas.openxmlformats.org/officeDocument/2006/relationships/notesSlide" Target="/ppt/notesSlides/notesSlide8.xml" Id="Rfeaca30ab1bf444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88c40f9ec9324a1f" /><Relationship Type="http://schemas.openxmlformats.org/officeDocument/2006/relationships/notesSlide" Target="/ppt/notesSlides/notesSlide9.xml" Id="Ra1a7842704dc429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C59E9A14-612E-46AE-82AF-CE008E97A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289EF72-6D81-4FF9-99C9-BF5669855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 Prayer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Pray?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Common Worship: worship texts and resources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do Christians do?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419cd33c73d4b5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a314e0cf3fa4ae7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Church of England.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b69469fa16b45ea"/>
              </a:rPr>
              <a:t>Common Worship: worship texts and resources</a:t>
            </a:r>
            <a:r>
              <a:t>. Current official collection.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Methodist Church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edf63e2bfe44d52"/>
              </a:rPr>
              <a:t>What do Christians do?</a:t>
            </a:r>
            <a:r>
              <a:t>. Current official explainer.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 Prayer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Christian prayer.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prayer.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praise and confession.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Pray?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Prayer includes adoration, confession, thanksgiving, petition and intercession as well as silence and listening.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Lord's Prayer addresses God.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Prayer matters as relationship, formation, communal identity, moral orientation and response to need.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Christian Prayer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Prayer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prayer</a:t>
            </a:r>
            <a:r>
              <a:t> — Prayer includes adoration, confession, thanksgiving, petition and intercession as well as silence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praise</a:t>
            </a:r>
            <a:r>
              <a:t> — Petition is one form among praise, confession, thanksgiving, intercession, listening and self-formation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confession</a:t>
            </a:r>
            <a:r>
              <a:t> — Prayer includes adoration, confession, thanksgiving, petition and intercession as well as silence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prayer.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praise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confession.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ian Prayer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Prayer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Set prayers, spontaneous prayer, contemplative silence, charismatic prayer and sacramental prayer carry different emphases; all can be Christian prayer.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Petition is one form among praise, confession, thanksgiving, intercession, listening and self-formation.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recognise lament, unanswered prayer, conflicting goods and mystery.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Lord's Prayer is a pattern embedded in Jesus' warning against performative prayer, not merely a formula to recite without attention.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Christian Prayer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Prayer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Prayer includes adoration, confession, thanksgiving, petition and intercession as well as silence and listening.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Christian prayer.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prayer and praise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Christian prayer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Christian prayer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2026-08-19T12:01:53.2670000Z</dcterms:created>
  <dcterms:modified xsi:type="dcterms:W3CDTF">2026-08-19T12:01:53.2670000Z</dcterms:modified>
</coreProperties>
</file>