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3de0c0d486149a4" /><Relationship Type="http://schemas.openxmlformats.org/officeDocument/2006/relationships/extended-properties" Target="/docProps/app.xml" Id="R67bf8d9d3e064602" /><Relationship Type="http://schemas.openxmlformats.org/officeDocument/2006/relationships/officeDocument" Target="/ppt/presentation.xml" Id="Re9f3106c9fd1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9f5066dff4f7f"/>
    <p:sldMasterId xmlns:r="http://schemas.openxmlformats.org/officeDocument/2006/relationships" id="2147483662" r:id="Rcc3eec0fdc024d98"/>
  </p:sldMasterIdLst>
  <p:notesMasterIdLst>
    <p:notesMasterId xmlns:r="http://schemas.openxmlformats.org/officeDocument/2006/relationships" r:id="R34d6ebf1880048e0"/>
  </p:notesMasterIdLst>
  <p:sldIdLst>
    <p:sldId xmlns:r="http://schemas.openxmlformats.org/officeDocument/2006/relationships" id="256" r:id="R207bb31d08b344d8"/>
    <p:sldId xmlns:r="http://schemas.openxmlformats.org/officeDocument/2006/relationships" id="257" r:id="Rc604a07160604804"/>
    <p:sldId xmlns:r="http://schemas.openxmlformats.org/officeDocument/2006/relationships" id="258" r:id="Raf9b2d25825343ae"/>
    <p:sldId xmlns:r="http://schemas.openxmlformats.org/officeDocument/2006/relationships" id="259" r:id="Rb7ec8cdc0f364ad2"/>
    <p:sldId xmlns:r="http://schemas.openxmlformats.org/officeDocument/2006/relationships" id="260" r:id="R68ca46ca4a304a7d"/>
    <p:sldId xmlns:r="http://schemas.openxmlformats.org/officeDocument/2006/relationships" id="261" r:id="R5b39cab0464e4172"/>
    <p:sldId xmlns:r="http://schemas.openxmlformats.org/officeDocument/2006/relationships" id="262" r:id="R8130acc086df4e1e"/>
    <p:sldId xmlns:r="http://schemas.openxmlformats.org/officeDocument/2006/relationships" id="263" r:id="R9196f53f16724b39"/>
    <p:sldId xmlns:r="http://schemas.openxmlformats.org/officeDocument/2006/relationships" id="264" r:id="Rccee3834e37b4425"/>
    <p:sldId xmlns:r="http://schemas.openxmlformats.org/officeDocument/2006/relationships" id="265" r:id="R31aac75b5481469e"/>
    <p:sldId xmlns:r="http://schemas.openxmlformats.org/officeDocument/2006/relationships" id="266" r:id="R5bb8caa458394e8e"/>
    <p:sldId xmlns:r="http://schemas.openxmlformats.org/officeDocument/2006/relationships" id="267" r:id="R81b3a17a59e34a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ee8abc6d2d3439f" /><Relationship Type="http://schemas.openxmlformats.org/officeDocument/2006/relationships/slideMaster" Target="/ppt/slideMasters/slideMaster1.xml" Id="Rf259f5066dff4f7f" /><Relationship Type="http://schemas.openxmlformats.org/officeDocument/2006/relationships/slideMaster" Target="/ppt/slideMasters/slideMaster2.xml" Id="Rcc3eec0fdc024d98" /><Relationship Type="http://schemas.openxmlformats.org/officeDocument/2006/relationships/notesMaster" Target="/ppt/notesMasters/notesMaster1.xml" Id="R34d6ebf1880048e0" /><Relationship Type="http://schemas.openxmlformats.org/officeDocument/2006/relationships/presProps" Target="/ppt/presProps.xml" Id="R65bbac08b0194d15" /><Relationship Type="http://schemas.openxmlformats.org/officeDocument/2006/relationships/viewProps" Target="/ppt/viewProps.xml" Id="R56ce867623fb41c4" /><Relationship Type="http://schemas.openxmlformats.org/officeDocument/2006/relationships/tableStyles" Target="/ppt/tableStyles.xml" Id="R704e58f3a6624a06" /><Relationship Type="http://schemas.openxmlformats.org/officeDocument/2006/relationships/slide" Target="/ppt/slides/slide1.xml" Id="R207bb31d08b344d8" /><Relationship Type="http://schemas.openxmlformats.org/officeDocument/2006/relationships/slide" Target="/ppt/slides/slide2.xml" Id="Rc604a07160604804" /><Relationship Type="http://schemas.openxmlformats.org/officeDocument/2006/relationships/slide" Target="/ppt/slides/slide3.xml" Id="Raf9b2d25825343ae" /><Relationship Type="http://schemas.openxmlformats.org/officeDocument/2006/relationships/slide" Target="/ppt/slides/slide4.xml" Id="Rb7ec8cdc0f364ad2" /><Relationship Type="http://schemas.openxmlformats.org/officeDocument/2006/relationships/slide" Target="/ppt/slides/slide5.xml" Id="R68ca46ca4a304a7d" /><Relationship Type="http://schemas.openxmlformats.org/officeDocument/2006/relationships/slide" Target="/ppt/slides/slide6.xml" Id="R5b39cab0464e4172" /><Relationship Type="http://schemas.openxmlformats.org/officeDocument/2006/relationships/slide" Target="/ppt/slides/slide7.xml" Id="R8130acc086df4e1e" /><Relationship Type="http://schemas.openxmlformats.org/officeDocument/2006/relationships/slide" Target="/ppt/slides/slide8.xml" Id="R9196f53f16724b39" /><Relationship Type="http://schemas.openxmlformats.org/officeDocument/2006/relationships/slide" Target="/ppt/slides/slide9.xml" Id="Rccee3834e37b4425" /><Relationship Type="http://schemas.openxmlformats.org/officeDocument/2006/relationships/slide" Target="/ppt/slides/slide10.xml" Id="R31aac75b5481469e" /><Relationship Type="http://schemas.openxmlformats.org/officeDocument/2006/relationships/slide" Target="/ppt/slides/slide11.xml" Id="R5bb8caa458394e8e" /><Relationship Type="http://schemas.openxmlformats.org/officeDocument/2006/relationships/slide" Target="/ppt/slides/slide12.xml" Id="R81b3a17a59e34a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409af73a746488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55f47337ddf4c6c" /><Relationship Type="http://schemas.openxmlformats.org/officeDocument/2006/relationships/notesMaster" Target="/ppt/notesMasters/notesMaster1.xml" Id="R96dcb8dbddde4a5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eefbf8107a24bdd" /><Relationship Type="http://schemas.openxmlformats.org/officeDocument/2006/relationships/notesMaster" Target="/ppt/notesMasters/notesMaster1.xml" Id="Rd7a3d6d7a3af472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b841e4a5e974cb6" /><Relationship Type="http://schemas.openxmlformats.org/officeDocument/2006/relationships/notesMaster" Target="/ppt/notesMasters/notesMaster1.xml" Id="Rffa1e5946db04a2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edb75383b9e4082" /><Relationship Type="http://schemas.openxmlformats.org/officeDocument/2006/relationships/notesMaster" Target="/ppt/notesMasters/notesMaster1.xml" Id="Rf2e37ee5b94c4ec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bdea7f4e81942e0" /><Relationship Type="http://schemas.openxmlformats.org/officeDocument/2006/relationships/notesMaster" Target="/ppt/notesMasters/notesMaster1.xml" Id="R006a6d0769ec45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ff0cca679fe4936" /><Relationship Type="http://schemas.openxmlformats.org/officeDocument/2006/relationships/notesMaster" Target="/ppt/notesMasters/notesMaster1.xml" Id="R950a2ba886a246b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45f8c44fbd84aca" /><Relationship Type="http://schemas.openxmlformats.org/officeDocument/2006/relationships/notesMaster" Target="/ppt/notesMasters/notesMaster1.xml" Id="R313fa49b63954a1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a21d7c07d74107" /><Relationship Type="http://schemas.openxmlformats.org/officeDocument/2006/relationships/notesMaster" Target="/ppt/notesMasters/notesMaster1.xml" Id="Rdfe4900ae1ac4ac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49dcbe4c9e0471e" /><Relationship Type="http://schemas.openxmlformats.org/officeDocument/2006/relationships/notesMaster" Target="/ppt/notesMasters/notesMaster1.xml" Id="R9cf2c8776921440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4b1c007d6cb4e2c" /><Relationship Type="http://schemas.openxmlformats.org/officeDocument/2006/relationships/notesMaster" Target="/ppt/notesMasters/notesMaster1.xml" Id="Redd9afeb9e3c4d1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05fe0c3eeb54f36" /><Relationship Type="http://schemas.openxmlformats.org/officeDocument/2006/relationships/notesMaster" Target="/ppt/notesMasters/notesMaster1.xml" Id="Raf693d9e8bf3495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36666a031a045a5" /><Relationship Type="http://schemas.openxmlformats.org/officeDocument/2006/relationships/notesMaster" Target="/ppt/notesMasters/notesMaster1.xml" Id="R52cfd05bc64e42b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17bc186c5487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394c1f38e41e4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4551fbfdf4d8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f92a25a624db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de1335b9e46d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6a2f733c36d49d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ab6ac6526644d7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0e70b84d22f4ac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94a89c39000498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d5317c7b341d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e87e6704a435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3098271ae497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13d0b20774c1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10b9f3761416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69d6fbe5c444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88773ec7b426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efef67f82409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124e8c451d84aa5" /><Relationship Type="http://schemas.openxmlformats.org/officeDocument/2006/relationships/slideLayout" Target="/ppt/slideLayouts/slideLayout1.xml" Id="R5aa7731dd2de4556" /><Relationship Type="http://schemas.openxmlformats.org/officeDocument/2006/relationships/slideLayout" Target="/ppt/slideLayouts/slideLayout2.xml" Id="R5920ab683ce54aad" /><Relationship Type="http://schemas.openxmlformats.org/officeDocument/2006/relationships/slideLayout" Target="/ppt/slideLayouts/slideLayout3.xml" Id="R266ae0efc4244526" /><Relationship Type="http://schemas.openxmlformats.org/officeDocument/2006/relationships/slideLayout" Target="/ppt/slideLayouts/slideLayout4.xml" Id="R00b7bd016e64447c" /><Relationship Type="http://schemas.openxmlformats.org/officeDocument/2006/relationships/slideLayout" Target="/ppt/slideLayouts/slideLayout5.xml" Id="Rc1f2db4a0d6b4762" /><Relationship Type="http://schemas.openxmlformats.org/officeDocument/2006/relationships/slideLayout" Target="/ppt/slideLayouts/slideLayout6.xml" Id="R5133bf3c25a844cf" /><Relationship Type="http://schemas.openxmlformats.org/officeDocument/2006/relationships/slideLayout" Target="/ppt/slideLayouts/slideLayout7.xml" Id="R0f3c99648f5d49a6" /><Relationship Type="http://schemas.openxmlformats.org/officeDocument/2006/relationships/slideLayout" Target="/ppt/slideLayouts/slideLayout8.xml" Id="Rf9d881ae32d84832" /><Relationship Type="http://schemas.openxmlformats.org/officeDocument/2006/relationships/slideLayout" Target="/ppt/slideLayouts/slideLayout9.xml" Id="R5c9aff56f12a46de" /><Relationship Type="http://schemas.openxmlformats.org/officeDocument/2006/relationships/slideLayout" Target="/ppt/slideLayouts/slideLayout10.xml" Id="R3e9e57d32e0a4509" /><Relationship Type="http://schemas.openxmlformats.org/officeDocument/2006/relationships/slideLayout" Target="/ppt/slideLayouts/slideLayout11.xml" Id="R3d7382d3bafe42e9" /><Relationship Type="http://schemas.openxmlformats.org/officeDocument/2006/relationships/slideLayout" Target="/ppt/slideLayouts/slideLayout12.xml" Id="R2cb9ba3eb00f4a5b" /><Relationship Type="http://schemas.openxmlformats.org/officeDocument/2006/relationships/slideLayout" Target="/ppt/slideLayouts/slideLayout13.xml" Id="R29af6d991675488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dfc07daf6a64bc4" /><Relationship Type="http://schemas.openxmlformats.org/officeDocument/2006/relationships/slideLayout" Target="/ppt/slideLayouts/slideLayout14.xml" Id="R67ec493954394a09" /><Relationship Type="http://schemas.openxmlformats.org/officeDocument/2006/relationships/slideLayout" Target="/ppt/slideLayouts/slideLayout15.xml" Id="R88cde6fb0ca34464" /><Relationship Type="http://schemas.openxmlformats.org/officeDocument/2006/relationships/slideLayout" Target="/ppt/slideLayouts/slideLayout16.xml" Id="Rbd7915271f1141b4" /><Relationship Type="http://schemas.openxmlformats.org/officeDocument/2006/relationships/slideLayout" Target="/ppt/slideLayouts/slideLayout17.xml" Id="R9957bc5a7bb44b9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7731dd2de4556"/>
    <p:sldLayoutId xmlns:r="http://schemas.openxmlformats.org/officeDocument/2006/relationships" id="2147483650" r:id="R5920ab683ce54aad"/>
    <p:sldLayoutId xmlns:r="http://schemas.openxmlformats.org/officeDocument/2006/relationships" id="2147483651" r:id="R266ae0efc4244526"/>
    <p:sldLayoutId xmlns:r="http://schemas.openxmlformats.org/officeDocument/2006/relationships" id="2147483652" r:id="R00b7bd016e64447c"/>
    <p:sldLayoutId xmlns:r="http://schemas.openxmlformats.org/officeDocument/2006/relationships" id="2147483653" r:id="Rc1f2db4a0d6b4762"/>
    <p:sldLayoutId xmlns:r="http://schemas.openxmlformats.org/officeDocument/2006/relationships" id="2147483654" r:id="R5133bf3c25a844cf"/>
    <p:sldLayoutId xmlns:r="http://schemas.openxmlformats.org/officeDocument/2006/relationships" id="2147483655" r:id="R0f3c99648f5d49a6"/>
    <p:sldLayoutId xmlns:r="http://schemas.openxmlformats.org/officeDocument/2006/relationships" id="2147483656" r:id="Rf9d881ae32d84832"/>
    <p:sldLayoutId xmlns:r="http://schemas.openxmlformats.org/officeDocument/2006/relationships" id="2147483657" r:id="R5c9aff56f12a46de"/>
    <p:sldLayoutId xmlns:r="http://schemas.openxmlformats.org/officeDocument/2006/relationships" id="2147483658" r:id="R3e9e57d32e0a4509"/>
    <p:sldLayoutId xmlns:r="http://schemas.openxmlformats.org/officeDocument/2006/relationships" id="2147483659" r:id="R3d7382d3bafe42e9"/>
    <p:sldLayoutId xmlns:r="http://schemas.openxmlformats.org/officeDocument/2006/relationships" id="2147483660" r:id="R2cb9ba3eb00f4a5b"/>
    <p:sldLayoutId xmlns:r="http://schemas.openxmlformats.org/officeDocument/2006/relationships" id="2147483661" r:id="R29af6d991675488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7ec493954394a09"/>
    <p:sldLayoutId xmlns:r="http://schemas.openxmlformats.org/officeDocument/2006/relationships" id="2147483664" r:id="R88cde6fb0ca34464"/>
    <p:sldLayoutId xmlns:r="http://schemas.openxmlformats.org/officeDocument/2006/relationships" id="2147483665" r:id="Rbd7915271f1141b4"/>
    <p:sldLayoutId xmlns:r="http://schemas.openxmlformats.org/officeDocument/2006/relationships" id="2147483666" r:id="R9957bc5a7bb44b9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1c49f098a436e" /><Relationship Type="http://schemas.openxmlformats.org/officeDocument/2006/relationships/notesSlide" Target="/ppt/notesSlides/notesSlide1.xml" Id="R54c72f82f1dc487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b04afc3c0284c9b" /><Relationship Type="http://schemas.openxmlformats.org/officeDocument/2006/relationships/notesSlide" Target="/ppt/notesSlides/notesSlide10.xml" Id="Rc91be084663b4f5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57856bd5adf409c" /><Relationship Type="http://schemas.openxmlformats.org/officeDocument/2006/relationships/notesSlide" Target="/ppt/notesSlides/notesSlide11.xml" Id="R1afc5599ddb8494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64cc5d967d24120" /><Relationship Type="http://schemas.openxmlformats.org/officeDocument/2006/relationships/hyperlink" Target="https://www.eduqas.co.uk/media/w42hvhgp/eduqas-gcse-rs-spec-full-from-2016-e-1109.pdf" TargetMode="External" Id="R6e450745ba0644ac" /><Relationship Type="http://schemas.openxmlformats.org/officeDocument/2006/relationships/hyperlink" Target="https://www.biblegateway.com/versions/New-Revised-Standard-Version-Updated-Edition-NRSVue-Bible/" TargetMode="External" Id="R32b49b92182448eb" /><Relationship Type="http://schemas.openxmlformats.org/officeDocument/2006/relationships/hyperlink" Target="https://www.opendoorsuk.org/persecution/methodology/" TargetMode="External" Id="R0813c4486aba4329" /><Relationship Type="http://schemas.openxmlformats.org/officeDocument/2006/relationships/hyperlink" Target="https://www.churchofengland.org/media/press-releases/share-good-news-bring-others-faith-protect-persecuted-first-lambeth-call" TargetMode="External" Id="Rdcea70e3573c45f4" /><Relationship Type="http://schemas.openxmlformats.org/officeDocument/2006/relationships/notesSlide" Target="/ppt/notesSlides/notesSlide12.xml" Id="Rb6c40e1a8ccf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ed562bab5cd4ef3" /><Relationship Type="http://schemas.openxmlformats.org/officeDocument/2006/relationships/notesSlide" Target="/ppt/notesSlides/notesSlide2.xml" Id="R9a010d1707e1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e821c67da7a9426d" /><Relationship Type="http://schemas.openxmlformats.org/officeDocument/2006/relationships/notesSlide" Target="/ppt/notesSlides/notesSlide3.xml" Id="R9244c4855bf0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332f62704ae4bc5" /><Relationship Type="http://schemas.openxmlformats.org/officeDocument/2006/relationships/notesSlide" Target="/ppt/notesSlides/notesSlide4.xml" Id="R5fcd13f6972a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bc70dc067b7f4360" /><Relationship Type="http://schemas.openxmlformats.org/officeDocument/2006/relationships/notesSlide" Target="/ppt/notesSlides/notesSlide5.xml" Id="R25a0c4c2af24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9171d7da00548bc" /><Relationship Type="http://schemas.openxmlformats.org/officeDocument/2006/relationships/notesSlide" Target="/ppt/notesSlides/notesSlide6.xml" Id="R0712648fd474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5269dbd0c44b40cb" /><Relationship Type="http://schemas.openxmlformats.org/officeDocument/2006/relationships/notesSlide" Target="/ppt/notesSlides/notesSlide7.xml" Id="R2a4652b64b00473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90c6575121a243d4" /><Relationship Type="http://schemas.openxmlformats.org/officeDocument/2006/relationships/notesSlide" Target="/ppt/notesSlides/notesSlide8.xml" Id="Rc351471e48434ca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7974f28d29c4dc1" /><Relationship Type="http://schemas.openxmlformats.org/officeDocument/2006/relationships/notesSlide" Target="/ppt/notesSlides/notesSlide9.xml" Id="R106720837dc1431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EF51D1D-1CE8-4068-86A9-7B88DB81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97C8C4F-4A4E-48F8-90BA-88A3D1FF6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Persecution
and Ecumenism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One Church or Many?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persecution and ecumenism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persecution and ecumenism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World Watch List methodology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 the good news, bring others to faith, protect the persecuted: the first Lambeth Call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e450745ba0644a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2b49b92182448eb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Open Doors UK &amp; Ireland.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813c4486aba4329"/>
              </a:rPr>
              <a:t>World Watch List methodology</a:t>
            </a:r>
            <a:r>
              <a:t>. World Watch List 2026 route.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 / Anglican Communion reporting.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cea70e3573c45f4"/>
              </a:rPr>
              <a:t>Share the good news, bring others to faith, protect the persecuted: the first Lambeth Call</a:t>
            </a:r>
            <a:r>
              <a:t>. 2022 Lambeth Call report.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Persecution
and Ecumenism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persecution and ecumenism.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persecution.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reconciliation and ecumenism.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One Church or Many?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persecution is hostility or restriction directed at people because of Christian identity, belief or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Historical routes include persecution of early Christians in Acts and under some Roman authorities.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Present cases vary from legal restriction and surveillance to social exclusion, displacement and violence.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Persecution and Ecumenism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Persecution and Ecumenism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persecution</a:t>
            </a:r>
            <a:r>
              <a:t> — Christian persecution is hostility or restriction directed at people because of Christian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reconciliation</a:t>
            </a:r>
            <a:r>
              <a:t> — the restoration of a damaged relationship after conflict or wrongdoing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ecumenism</a:t>
            </a:r>
            <a:r>
              <a:t> — Ecumenism is the movement seeking greater unity and cooperation among Christian churches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persecution.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reconciliation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ecumenism.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ersecution and Ecumenism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Persecution and Ecumenism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Christians can be a persecuted minority in one setting, culturally dominant in another, or divided by denomination; one global victim narrative is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Disagreement and criticism differ from coercive restriction, discrimination, hostility or violence because of identity or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Pressure, violence, legal status and social power vary sharply by country and community.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Current numerical claims must name year and methodology; graphic cases require age, safeguarding and distress checks; acknowledge persecution of other religious and non-religious groups.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ersecution and Ecumenism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Persecution and Ecumenism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persecution is hostility or restriction directed at people because of Christian identity, belief or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Reconciliation means restoring damaged relationship.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Ecumenism is the movement seeking greater unity and cooperation among Christian churches.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World Council of Churches is a fellowship of churches working toward visible unity.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Persecution and Ecumenism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Persecution and Ecumenism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‘Persecution and Ecumenism is essential to Christian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persecution and reconciliation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2026-08-19T12:02:05.4850000Z</dcterms:created>
  <dcterms:modified xsi:type="dcterms:W3CDTF">2026-08-19T12:02:05.4850000Z</dcterms:modified>
</coreProperties>
</file>