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234f4434a224f17" /><Relationship Type="http://schemas.openxmlformats.org/officeDocument/2006/relationships/extended-properties" Target="/docProps/app.xml" Id="R22c29faa60124bad" /><Relationship Type="http://schemas.openxmlformats.org/officeDocument/2006/relationships/officeDocument" Target="/ppt/presentation.xml" Id="R0aeb3c04e62c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424e72687460a"/>
    <p:sldMasterId xmlns:r="http://schemas.openxmlformats.org/officeDocument/2006/relationships" id="2147483662" r:id="R3a291586ca664ece"/>
  </p:sldMasterIdLst>
  <p:notesMasterIdLst>
    <p:notesMasterId xmlns:r="http://schemas.openxmlformats.org/officeDocument/2006/relationships" r:id="R77c9b52a67a648c5"/>
  </p:notesMasterIdLst>
  <p:sldIdLst>
    <p:sldId xmlns:r="http://schemas.openxmlformats.org/officeDocument/2006/relationships" id="256" r:id="R479839d7f80f4d27"/>
    <p:sldId xmlns:r="http://schemas.openxmlformats.org/officeDocument/2006/relationships" id="257" r:id="R699db67bafd34438"/>
    <p:sldId xmlns:r="http://schemas.openxmlformats.org/officeDocument/2006/relationships" id="258" r:id="R40aa8e6beb9544e1"/>
    <p:sldId xmlns:r="http://schemas.openxmlformats.org/officeDocument/2006/relationships" id="259" r:id="R0b0d31d9ca9d4173"/>
    <p:sldId xmlns:r="http://schemas.openxmlformats.org/officeDocument/2006/relationships" id="260" r:id="R7ef999e410ff4ee6"/>
    <p:sldId xmlns:r="http://schemas.openxmlformats.org/officeDocument/2006/relationships" id="261" r:id="R60cfbb67e2f34d60"/>
    <p:sldId xmlns:r="http://schemas.openxmlformats.org/officeDocument/2006/relationships" id="262" r:id="R879c8bb5d08b498d"/>
    <p:sldId xmlns:r="http://schemas.openxmlformats.org/officeDocument/2006/relationships" id="263" r:id="R6a8a626bfe4c4775"/>
    <p:sldId xmlns:r="http://schemas.openxmlformats.org/officeDocument/2006/relationships" id="264" r:id="R5f6bdaa359d1452d"/>
    <p:sldId xmlns:r="http://schemas.openxmlformats.org/officeDocument/2006/relationships" id="265" r:id="R78cb2f8b83d84418"/>
    <p:sldId xmlns:r="http://schemas.openxmlformats.org/officeDocument/2006/relationships" id="266" r:id="R40f7d6aefb174a9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c6c9f29082d4c9e" /><Relationship Type="http://schemas.openxmlformats.org/officeDocument/2006/relationships/slideMaster" Target="/ppt/slideMasters/slideMaster1.xml" Id="R207424e72687460a" /><Relationship Type="http://schemas.openxmlformats.org/officeDocument/2006/relationships/slideMaster" Target="/ppt/slideMasters/slideMaster2.xml" Id="R3a291586ca664ece" /><Relationship Type="http://schemas.openxmlformats.org/officeDocument/2006/relationships/notesMaster" Target="/ppt/notesMasters/notesMaster1.xml" Id="R77c9b52a67a648c5" /><Relationship Type="http://schemas.openxmlformats.org/officeDocument/2006/relationships/presProps" Target="/ppt/presProps.xml" Id="R265f4e09ac1e492c" /><Relationship Type="http://schemas.openxmlformats.org/officeDocument/2006/relationships/viewProps" Target="/ppt/viewProps.xml" Id="R59f13f0ae2684e2a" /><Relationship Type="http://schemas.openxmlformats.org/officeDocument/2006/relationships/tableStyles" Target="/ppt/tableStyles.xml" Id="R93135d410f854373" /><Relationship Type="http://schemas.openxmlformats.org/officeDocument/2006/relationships/slide" Target="/ppt/slides/slide1.xml" Id="R479839d7f80f4d27" /><Relationship Type="http://schemas.openxmlformats.org/officeDocument/2006/relationships/slide" Target="/ppt/slides/slide2.xml" Id="R699db67bafd34438" /><Relationship Type="http://schemas.openxmlformats.org/officeDocument/2006/relationships/slide" Target="/ppt/slides/slide3.xml" Id="R40aa8e6beb9544e1" /><Relationship Type="http://schemas.openxmlformats.org/officeDocument/2006/relationships/slide" Target="/ppt/slides/slide4.xml" Id="R0b0d31d9ca9d4173" /><Relationship Type="http://schemas.openxmlformats.org/officeDocument/2006/relationships/slide" Target="/ppt/slides/slide5.xml" Id="R7ef999e410ff4ee6" /><Relationship Type="http://schemas.openxmlformats.org/officeDocument/2006/relationships/slide" Target="/ppt/slides/slide6.xml" Id="R60cfbb67e2f34d60" /><Relationship Type="http://schemas.openxmlformats.org/officeDocument/2006/relationships/slide" Target="/ppt/slides/slide7.xml" Id="R879c8bb5d08b498d" /><Relationship Type="http://schemas.openxmlformats.org/officeDocument/2006/relationships/slide" Target="/ppt/slides/slide8.xml" Id="R6a8a626bfe4c4775" /><Relationship Type="http://schemas.openxmlformats.org/officeDocument/2006/relationships/slide" Target="/ppt/slides/slide9.xml" Id="R5f6bdaa359d1452d" /><Relationship Type="http://schemas.openxmlformats.org/officeDocument/2006/relationships/slide" Target="/ppt/slides/slide10.xml" Id="R78cb2f8b83d84418" /><Relationship Type="http://schemas.openxmlformats.org/officeDocument/2006/relationships/slide" Target="/ppt/slides/slide11.xml" Id="R40f7d6aefb174a9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f8ee79823cb44d4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98e05e900db4680" /><Relationship Type="http://schemas.openxmlformats.org/officeDocument/2006/relationships/notesMaster" Target="/ppt/notesMasters/notesMaster1.xml" Id="Rae5440ad32e5498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adb9fe210104908" /><Relationship Type="http://schemas.openxmlformats.org/officeDocument/2006/relationships/notesMaster" Target="/ppt/notesMasters/notesMaster1.xml" Id="R9edc5282dea744a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af82f6d4af74eec" /><Relationship Type="http://schemas.openxmlformats.org/officeDocument/2006/relationships/notesMaster" Target="/ppt/notesMasters/notesMaster1.xml" Id="R8aff4d791b974a8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980d26437b14805" /><Relationship Type="http://schemas.openxmlformats.org/officeDocument/2006/relationships/notesMaster" Target="/ppt/notesMasters/notesMaster1.xml" Id="R44ad2d32414e470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abd7476da6748b7" /><Relationship Type="http://schemas.openxmlformats.org/officeDocument/2006/relationships/notesMaster" Target="/ppt/notesMasters/notesMaster1.xml" Id="R3c50dd888d77472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9b27e4a4aef40c9" /><Relationship Type="http://schemas.openxmlformats.org/officeDocument/2006/relationships/notesMaster" Target="/ppt/notesMasters/notesMaster1.xml" Id="Rb44b28b7be1e44b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c9b577a92454bfe" /><Relationship Type="http://schemas.openxmlformats.org/officeDocument/2006/relationships/notesMaster" Target="/ppt/notesMasters/notesMaster1.xml" Id="R42b506b973084c5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acbee02d656427a" /><Relationship Type="http://schemas.openxmlformats.org/officeDocument/2006/relationships/notesMaster" Target="/ppt/notesMasters/notesMaster1.xml" Id="R594351103f074d3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a3454587f064eae" /><Relationship Type="http://schemas.openxmlformats.org/officeDocument/2006/relationships/notesMaster" Target="/ppt/notesMasters/notesMaster1.xml" Id="R115e8f3d58c7486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927f757aa4148be" /><Relationship Type="http://schemas.openxmlformats.org/officeDocument/2006/relationships/notesMaster" Target="/ppt/notesMasters/notesMaster1.xml" Id="R160084d1b873405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25f5f47072f47a7" /><Relationship Type="http://schemas.openxmlformats.org/officeDocument/2006/relationships/notesMaster" Target="/ppt/notesMasters/notesMaster1.xml" Id="R4c06b08f6eb641a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b49447cb64d98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dc57319cd4e1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2aa1a68ef434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2d032d1b2426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736a934b34f54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51360d7cc644467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54cc7b43841495f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c2299465ec84dd8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1f728f9f3b54c7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2f15a577f44f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d4cd423304fc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cb3f95393417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5d041b9114f7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46a8b9e854b6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322d736254e7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b3e777b394cb0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601673847412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ddc0df5809b4db3" /><Relationship Type="http://schemas.openxmlformats.org/officeDocument/2006/relationships/slideLayout" Target="/ppt/slideLayouts/slideLayout1.xml" Id="R0687928df78443b5" /><Relationship Type="http://schemas.openxmlformats.org/officeDocument/2006/relationships/slideLayout" Target="/ppt/slideLayouts/slideLayout2.xml" Id="R0e363367a5374e1d" /><Relationship Type="http://schemas.openxmlformats.org/officeDocument/2006/relationships/slideLayout" Target="/ppt/slideLayouts/slideLayout3.xml" Id="Reb05e80a035044ab" /><Relationship Type="http://schemas.openxmlformats.org/officeDocument/2006/relationships/slideLayout" Target="/ppt/slideLayouts/slideLayout4.xml" Id="R53a9e956b9da4259" /><Relationship Type="http://schemas.openxmlformats.org/officeDocument/2006/relationships/slideLayout" Target="/ppt/slideLayouts/slideLayout5.xml" Id="R9bc4d0e4d8ee4a18" /><Relationship Type="http://schemas.openxmlformats.org/officeDocument/2006/relationships/slideLayout" Target="/ppt/slideLayouts/slideLayout6.xml" Id="Rf26c6032de384af3" /><Relationship Type="http://schemas.openxmlformats.org/officeDocument/2006/relationships/slideLayout" Target="/ppt/slideLayouts/slideLayout7.xml" Id="R30e2a5d506ce4322" /><Relationship Type="http://schemas.openxmlformats.org/officeDocument/2006/relationships/slideLayout" Target="/ppt/slideLayouts/slideLayout8.xml" Id="Rbce0638d573d447b" /><Relationship Type="http://schemas.openxmlformats.org/officeDocument/2006/relationships/slideLayout" Target="/ppt/slideLayouts/slideLayout9.xml" Id="R9b0eed5cb5eb4b62" /><Relationship Type="http://schemas.openxmlformats.org/officeDocument/2006/relationships/slideLayout" Target="/ppt/slideLayouts/slideLayout10.xml" Id="R6e32affbf9864e96" /><Relationship Type="http://schemas.openxmlformats.org/officeDocument/2006/relationships/slideLayout" Target="/ppt/slideLayouts/slideLayout11.xml" Id="R0a9dc8f99c7e4351" /><Relationship Type="http://schemas.openxmlformats.org/officeDocument/2006/relationships/slideLayout" Target="/ppt/slideLayouts/slideLayout12.xml" Id="Rfeb04f70273d48da" /><Relationship Type="http://schemas.openxmlformats.org/officeDocument/2006/relationships/slideLayout" Target="/ppt/slideLayouts/slideLayout13.xml" Id="Rf0f8db7ae5324de9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c84036898f084516" /><Relationship Type="http://schemas.openxmlformats.org/officeDocument/2006/relationships/slideLayout" Target="/ppt/slideLayouts/slideLayout14.xml" Id="Rd818283b6464456b" /><Relationship Type="http://schemas.openxmlformats.org/officeDocument/2006/relationships/slideLayout" Target="/ppt/slideLayouts/slideLayout15.xml" Id="R07291d5d21104102" /><Relationship Type="http://schemas.openxmlformats.org/officeDocument/2006/relationships/slideLayout" Target="/ppt/slideLayouts/slideLayout16.xml" Id="Rb69bfd2b5ed748fd" /><Relationship Type="http://schemas.openxmlformats.org/officeDocument/2006/relationships/slideLayout" Target="/ppt/slideLayouts/slideLayout17.xml" Id="R1d0f9321db134cf6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7928df78443b5"/>
    <p:sldLayoutId xmlns:r="http://schemas.openxmlformats.org/officeDocument/2006/relationships" id="2147483650" r:id="R0e363367a5374e1d"/>
    <p:sldLayoutId xmlns:r="http://schemas.openxmlformats.org/officeDocument/2006/relationships" id="2147483651" r:id="Reb05e80a035044ab"/>
    <p:sldLayoutId xmlns:r="http://schemas.openxmlformats.org/officeDocument/2006/relationships" id="2147483652" r:id="R53a9e956b9da4259"/>
    <p:sldLayoutId xmlns:r="http://schemas.openxmlformats.org/officeDocument/2006/relationships" id="2147483653" r:id="R9bc4d0e4d8ee4a18"/>
    <p:sldLayoutId xmlns:r="http://schemas.openxmlformats.org/officeDocument/2006/relationships" id="2147483654" r:id="Rf26c6032de384af3"/>
    <p:sldLayoutId xmlns:r="http://schemas.openxmlformats.org/officeDocument/2006/relationships" id="2147483655" r:id="R30e2a5d506ce4322"/>
    <p:sldLayoutId xmlns:r="http://schemas.openxmlformats.org/officeDocument/2006/relationships" id="2147483656" r:id="Rbce0638d573d447b"/>
    <p:sldLayoutId xmlns:r="http://schemas.openxmlformats.org/officeDocument/2006/relationships" id="2147483657" r:id="R9b0eed5cb5eb4b62"/>
    <p:sldLayoutId xmlns:r="http://schemas.openxmlformats.org/officeDocument/2006/relationships" id="2147483658" r:id="R6e32affbf9864e96"/>
    <p:sldLayoutId xmlns:r="http://schemas.openxmlformats.org/officeDocument/2006/relationships" id="2147483659" r:id="R0a9dc8f99c7e4351"/>
    <p:sldLayoutId xmlns:r="http://schemas.openxmlformats.org/officeDocument/2006/relationships" id="2147483660" r:id="Rfeb04f70273d48da"/>
    <p:sldLayoutId xmlns:r="http://schemas.openxmlformats.org/officeDocument/2006/relationships" id="2147483661" r:id="Rf0f8db7ae5324de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d818283b6464456b"/>
    <p:sldLayoutId xmlns:r="http://schemas.openxmlformats.org/officeDocument/2006/relationships" id="2147483664" r:id="R07291d5d21104102"/>
    <p:sldLayoutId xmlns:r="http://schemas.openxmlformats.org/officeDocument/2006/relationships" id="2147483665" r:id="Rb69bfd2b5ed748fd"/>
    <p:sldLayoutId xmlns:r="http://schemas.openxmlformats.org/officeDocument/2006/relationships" id="2147483666" r:id="R1d0f9321db134cf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ba7bb75d94169" /><Relationship Type="http://schemas.openxmlformats.org/officeDocument/2006/relationships/notesSlide" Target="/ppt/notesSlides/notesSlide1.xml" Id="Rccb2ad78086a450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a0c15ac1449402b" /><Relationship Type="http://schemas.openxmlformats.org/officeDocument/2006/relationships/notesSlide" Target="/ppt/notesSlides/notesSlide10.xml" Id="R0affda5cc256425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d140be0482c4e4e" /><Relationship Type="http://schemas.openxmlformats.org/officeDocument/2006/relationships/hyperlink" Target="https://www.eduqas.co.uk/media/w42hvhgp/eduqas-gcse-rs-spec-full-from-2016-e-1109.pdf" TargetMode="External" Id="Rb7ac40cd75204b35" /><Relationship Type="http://schemas.openxmlformats.org/officeDocument/2006/relationships/hyperlink" Target="https://www.biblegateway.com/versions/New-Revised-Standard-Version-Updated-Edition-NRSVue-Bible/" TargetMode="External" Id="R93a9368e26b64626" /><Relationship Type="http://schemas.openxmlformats.org/officeDocument/2006/relationships/hyperlink" Target="https://www.churchofengland.org/prayer-and-worship/worship-texts-and-resources/common-worship" TargetMode="External" Id="R595fd5865300491e" /><Relationship Type="http://schemas.openxmlformats.org/officeDocument/2006/relationships/hyperlink" Target="https://www.methodist.org.uk/exploring-faith/answers-to-questions/what-do-christians-do/" TargetMode="External" Id="R80059c7020204099" /><Relationship Type="http://schemas.openxmlformats.org/officeDocument/2006/relationships/notesSlide" Target="/ppt/notesSlides/notesSlide11.xml" Id="R0fe6185c7b4b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9c23456d1c64bee" /><Relationship Type="http://schemas.openxmlformats.org/officeDocument/2006/relationships/notesSlide" Target="/ppt/notesSlides/notesSlide2.xml" Id="R7843552f78f5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51b3af91ee84ccd" /><Relationship Type="http://schemas.openxmlformats.org/officeDocument/2006/relationships/notesSlide" Target="/ppt/notesSlides/notesSlide3.xml" Id="R44fc12089710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97642ec4b7c4881" /><Relationship Type="http://schemas.openxmlformats.org/officeDocument/2006/relationships/notesSlide" Target="/ppt/notesSlides/notesSlide4.xml" Id="R3cc9dfbdb649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8d7d09f54864b2b" /><Relationship Type="http://schemas.openxmlformats.org/officeDocument/2006/relationships/notesSlide" Target="/ppt/notesSlides/notesSlide5.xml" Id="Rb1313e250229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1e72d29e6ddd491b" /><Relationship Type="http://schemas.openxmlformats.org/officeDocument/2006/relationships/notesSlide" Target="/ppt/notesSlides/notesSlide6.xml" Id="Ra31f69beb041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6cacc2718e7c4198" /><Relationship Type="http://schemas.openxmlformats.org/officeDocument/2006/relationships/notesSlide" Target="/ppt/notesSlides/notesSlide7.xml" Id="R11383413ee8f422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2f190db0eee4dc9" /><Relationship Type="http://schemas.openxmlformats.org/officeDocument/2006/relationships/notesSlide" Target="/ppt/notesSlides/notesSlide8.xml" Id="R07822d3afdb64df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4115f83444746f9" /><Relationship Type="http://schemas.openxmlformats.org/officeDocument/2006/relationships/notesSlide" Target="/ppt/notesSlides/notesSlide9.xml" Id="R20b26d09a56f41c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23C07C8E-922E-4FD2-87BC-09C90550D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94D46BCA-C513-4BBB-9DAA-55C27DA69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 Worship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Do Christians Worship?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Common Worship: worship texts and resources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do Christians do?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7ac40cd75204b35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3a9368e26b64626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95fd5865300491e"/>
              </a:rPr>
              <a:t>Common Worship: worship texts and resources</a:t>
            </a:r>
            <a:r>
              <a:t>. Current official collection.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Methodist Church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0059c7020204099"/>
              </a:rPr>
              <a:t>What do Christians do?</a:t>
            </a:r>
            <a:r>
              <a:t>. Current official explainer.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Christian Worship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Christian worship.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liturgical.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non-liturgical and informal.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Do Christians Worship?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liturgical</a:t>
            </a:r>
            <a:r>
              <a:t> — worship that follows an authorised or established pattern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non-liturgical</a:t>
            </a:r>
            <a:r>
              <a:t> — worship that is not governed by a fixed authorised liturgy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informal</a:t>
            </a:r>
            <a:r>
              <a:t> — worship with a flexible structure and fewer fixed words or actions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liturgical.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non-liturgical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informal.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hristian Worship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Worship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Liturgical worship follows an authorised or established pattern.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liturgy can include spontaneous prayer.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Corporate worship forms community, transmits belief and enables shared sacramental or prayer practice.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hristian Worship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Worship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724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Common Ground: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Catholic, Orthodox and Anglican worship is often highly liturgical.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Matthew 18:20 is about Christ's presence in gathered community.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2099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Diverse Practice: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Liturgical, informal and individual worship take contrasting forms.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set and informal prayer and worship across traditions.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liturgical and non-liturgical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Christian Worship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Worship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Set worship uses established words or sequences; informal worship allows more spontaneous contribution.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 meeting for worship is commonly unprogrammed: participants gather in expectant silence.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Evangelical worship commonly centres Scripture.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Christian Worship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Worship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‘Christian Worship is essential to Christian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liturgical and non-liturgical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Christian worship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Christian worship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2026-08-19T12:01:53.9210000Z</dcterms:created>
  <dcterms:modified xsi:type="dcterms:W3CDTF">2026-08-19T12:01:53.9210000Z</dcterms:modified>
</coreProperties>
</file>