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8c5562b1c274437" /><Relationship Type="http://schemas.openxmlformats.org/officeDocument/2006/relationships/extended-properties" Target="/docProps/app.xml" Id="R8335ad46ee39415b" /><Relationship Type="http://schemas.openxmlformats.org/officeDocument/2006/relationships/officeDocument" Target="/ppt/presentation.xml" Id="R9abb29034570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912c1b2914273"/>
    <p:sldMasterId xmlns:r="http://schemas.openxmlformats.org/officeDocument/2006/relationships" id="2147483662" r:id="R27d7ff4a28354673"/>
  </p:sldMasterIdLst>
  <p:notesMasterIdLst>
    <p:notesMasterId xmlns:r="http://schemas.openxmlformats.org/officeDocument/2006/relationships" r:id="R62cfad768b9547bd"/>
  </p:notesMasterIdLst>
  <p:sldIdLst>
    <p:sldId xmlns:r="http://schemas.openxmlformats.org/officeDocument/2006/relationships" id="256" r:id="Rdf6e1068f1404466"/>
    <p:sldId xmlns:r="http://schemas.openxmlformats.org/officeDocument/2006/relationships" id="257" r:id="Rcef5986f2da24b95"/>
    <p:sldId xmlns:r="http://schemas.openxmlformats.org/officeDocument/2006/relationships" id="258" r:id="R637deaff899c4415"/>
    <p:sldId xmlns:r="http://schemas.openxmlformats.org/officeDocument/2006/relationships" id="259" r:id="Rf3b7b47a546a4a07"/>
    <p:sldId xmlns:r="http://schemas.openxmlformats.org/officeDocument/2006/relationships" id="260" r:id="R6450e7947de342dc"/>
    <p:sldId xmlns:r="http://schemas.openxmlformats.org/officeDocument/2006/relationships" id="261" r:id="Rf76e395abbbe4368"/>
    <p:sldId xmlns:r="http://schemas.openxmlformats.org/officeDocument/2006/relationships" id="262" r:id="R8c21059be70c4c9e"/>
    <p:sldId xmlns:r="http://schemas.openxmlformats.org/officeDocument/2006/relationships" id="263" r:id="R919d56d79db14a66"/>
    <p:sldId xmlns:r="http://schemas.openxmlformats.org/officeDocument/2006/relationships" id="264" r:id="R0dc699c676364a17"/>
    <p:sldId xmlns:r="http://schemas.openxmlformats.org/officeDocument/2006/relationships" id="265" r:id="R673ec3a1a5c141cd"/>
    <p:sldId xmlns:r="http://schemas.openxmlformats.org/officeDocument/2006/relationships" id="266" r:id="R2f8cf079418c452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72e13eaa704b74" /><Relationship Type="http://schemas.openxmlformats.org/officeDocument/2006/relationships/slideMaster" Target="/ppt/slideMasters/slideMaster1.xml" Id="R0b4912c1b2914273" /><Relationship Type="http://schemas.openxmlformats.org/officeDocument/2006/relationships/slideMaster" Target="/ppt/slideMasters/slideMaster2.xml" Id="R27d7ff4a28354673" /><Relationship Type="http://schemas.openxmlformats.org/officeDocument/2006/relationships/notesMaster" Target="/ppt/notesMasters/notesMaster1.xml" Id="R62cfad768b9547bd" /><Relationship Type="http://schemas.openxmlformats.org/officeDocument/2006/relationships/presProps" Target="/ppt/presProps.xml" Id="Rc2ca368e20354532" /><Relationship Type="http://schemas.openxmlformats.org/officeDocument/2006/relationships/viewProps" Target="/ppt/viewProps.xml" Id="R33c3db353e8f414a" /><Relationship Type="http://schemas.openxmlformats.org/officeDocument/2006/relationships/tableStyles" Target="/ppt/tableStyles.xml" Id="Rcd807b0feef44759" /><Relationship Type="http://schemas.openxmlformats.org/officeDocument/2006/relationships/slide" Target="/ppt/slides/slide1.xml" Id="Rdf6e1068f1404466" /><Relationship Type="http://schemas.openxmlformats.org/officeDocument/2006/relationships/slide" Target="/ppt/slides/slide2.xml" Id="Rcef5986f2da24b95" /><Relationship Type="http://schemas.openxmlformats.org/officeDocument/2006/relationships/slide" Target="/ppt/slides/slide3.xml" Id="R637deaff899c4415" /><Relationship Type="http://schemas.openxmlformats.org/officeDocument/2006/relationships/slide" Target="/ppt/slides/slide4.xml" Id="Rf3b7b47a546a4a07" /><Relationship Type="http://schemas.openxmlformats.org/officeDocument/2006/relationships/slide" Target="/ppt/slides/slide5.xml" Id="R6450e7947de342dc" /><Relationship Type="http://schemas.openxmlformats.org/officeDocument/2006/relationships/slide" Target="/ppt/slides/slide6.xml" Id="Rf76e395abbbe4368" /><Relationship Type="http://schemas.openxmlformats.org/officeDocument/2006/relationships/slide" Target="/ppt/slides/slide7.xml" Id="R8c21059be70c4c9e" /><Relationship Type="http://schemas.openxmlformats.org/officeDocument/2006/relationships/slide" Target="/ppt/slides/slide8.xml" Id="R919d56d79db14a66" /><Relationship Type="http://schemas.openxmlformats.org/officeDocument/2006/relationships/slide" Target="/ppt/slides/slide9.xml" Id="R0dc699c676364a17" /><Relationship Type="http://schemas.openxmlformats.org/officeDocument/2006/relationships/slide" Target="/ppt/slides/slide10.xml" Id="R673ec3a1a5c141cd" /><Relationship Type="http://schemas.openxmlformats.org/officeDocument/2006/relationships/slide" Target="/ppt/slides/slide11.xml" Id="R2f8cf079418c452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d0658e261da4c2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fdd8ba3211d4fa8" /><Relationship Type="http://schemas.openxmlformats.org/officeDocument/2006/relationships/notesMaster" Target="/ppt/notesMasters/notesMaster1.xml" Id="R664cbc72e43e435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e928c78903647eb" /><Relationship Type="http://schemas.openxmlformats.org/officeDocument/2006/relationships/notesMaster" Target="/ppt/notesMasters/notesMaster1.xml" Id="R66c6166c0df747e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a461855b9664a50" /><Relationship Type="http://schemas.openxmlformats.org/officeDocument/2006/relationships/notesMaster" Target="/ppt/notesMasters/notesMaster1.xml" Id="Rd5307ea1904d48c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7f7323d87544355" /><Relationship Type="http://schemas.openxmlformats.org/officeDocument/2006/relationships/notesMaster" Target="/ppt/notesMasters/notesMaster1.xml" Id="Rc535131871e14a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c42a093abfe4a2d" /><Relationship Type="http://schemas.openxmlformats.org/officeDocument/2006/relationships/notesMaster" Target="/ppt/notesMasters/notesMaster1.xml" Id="R8b1013d461bc48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2fb2be035414e6e" /><Relationship Type="http://schemas.openxmlformats.org/officeDocument/2006/relationships/notesMaster" Target="/ppt/notesMasters/notesMaster1.xml" Id="R5430efef423c42e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264d43014b4b0d" /><Relationship Type="http://schemas.openxmlformats.org/officeDocument/2006/relationships/notesMaster" Target="/ppt/notesMasters/notesMaster1.xml" Id="Raede1c128cb2458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6532ea540094a8a" /><Relationship Type="http://schemas.openxmlformats.org/officeDocument/2006/relationships/notesMaster" Target="/ppt/notesMasters/notesMaster1.xml" Id="R14619a0fa981407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7e15c5bd4b4454a" /><Relationship Type="http://schemas.openxmlformats.org/officeDocument/2006/relationships/notesMaster" Target="/ppt/notesMasters/notesMaster1.xml" Id="Rbb9e5377c94f4b4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91d159ded904e54" /><Relationship Type="http://schemas.openxmlformats.org/officeDocument/2006/relationships/notesMaster" Target="/ppt/notesMasters/notesMaster1.xml" Id="R3baa353c406d40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5bbdec3ba384d69" /><Relationship Type="http://schemas.openxmlformats.org/officeDocument/2006/relationships/notesMaster" Target="/ppt/notesMasters/notesMaster1.xml" Id="R3b932030e7a04d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https://www.vatican.va/archive/hist_councils/ii_vatican_council/documents/vat-ii_decl_19651028_nostra-aetate_en.html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839223d1e477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8fb461f8f411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14815db47496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aa311e2b04b1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e114e5d174a9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a43cf40d0c7463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6447398f3f421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6185a91f9fd48e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20b40439eca48e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bc635447f46f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b1be6f8d455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29f711f0a4fe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13635215415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c0fae91fc4da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9e3a54b02464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8f6250edb453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21b9c07d8451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1365db30ef44aa4" /><Relationship Type="http://schemas.openxmlformats.org/officeDocument/2006/relationships/slideLayout" Target="/ppt/slideLayouts/slideLayout1.xml" Id="R43d608243d0549c7" /><Relationship Type="http://schemas.openxmlformats.org/officeDocument/2006/relationships/slideLayout" Target="/ppt/slideLayouts/slideLayout2.xml" Id="R2b6204dff2f5436f" /><Relationship Type="http://schemas.openxmlformats.org/officeDocument/2006/relationships/slideLayout" Target="/ppt/slideLayouts/slideLayout3.xml" Id="Rad35dd1c18e74373" /><Relationship Type="http://schemas.openxmlformats.org/officeDocument/2006/relationships/slideLayout" Target="/ppt/slideLayouts/slideLayout4.xml" Id="R64758d726b7147f5" /><Relationship Type="http://schemas.openxmlformats.org/officeDocument/2006/relationships/slideLayout" Target="/ppt/slideLayouts/slideLayout5.xml" Id="R41dd23fc27944f56" /><Relationship Type="http://schemas.openxmlformats.org/officeDocument/2006/relationships/slideLayout" Target="/ppt/slideLayouts/slideLayout6.xml" Id="R0813fbe84d27418a" /><Relationship Type="http://schemas.openxmlformats.org/officeDocument/2006/relationships/slideLayout" Target="/ppt/slideLayouts/slideLayout7.xml" Id="R9f98ea3f235f449b" /><Relationship Type="http://schemas.openxmlformats.org/officeDocument/2006/relationships/slideLayout" Target="/ppt/slideLayouts/slideLayout8.xml" Id="R0dd2797b0b554e9e" /><Relationship Type="http://schemas.openxmlformats.org/officeDocument/2006/relationships/slideLayout" Target="/ppt/slideLayouts/slideLayout9.xml" Id="R1e458a3d04644d26" /><Relationship Type="http://schemas.openxmlformats.org/officeDocument/2006/relationships/slideLayout" Target="/ppt/slideLayouts/slideLayout10.xml" Id="R59fb004e8dd248ee" /><Relationship Type="http://schemas.openxmlformats.org/officeDocument/2006/relationships/slideLayout" Target="/ppt/slideLayouts/slideLayout11.xml" Id="Rd9cd146bb5ac4f6d" /><Relationship Type="http://schemas.openxmlformats.org/officeDocument/2006/relationships/slideLayout" Target="/ppt/slideLayouts/slideLayout12.xml" Id="R045d8f653b6b4715" /><Relationship Type="http://schemas.openxmlformats.org/officeDocument/2006/relationships/slideLayout" Target="/ppt/slideLayouts/slideLayout13.xml" Id="Rb83d6beb357a489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0d03cf8b2af4195" /><Relationship Type="http://schemas.openxmlformats.org/officeDocument/2006/relationships/slideLayout" Target="/ppt/slideLayouts/slideLayout14.xml" Id="Rcb99f9315ea34253" /><Relationship Type="http://schemas.openxmlformats.org/officeDocument/2006/relationships/slideLayout" Target="/ppt/slideLayouts/slideLayout15.xml" Id="R3323d58c46a0432c" /><Relationship Type="http://schemas.openxmlformats.org/officeDocument/2006/relationships/slideLayout" Target="/ppt/slideLayouts/slideLayout16.xml" Id="R3421a9fe02a44ba3" /><Relationship Type="http://schemas.openxmlformats.org/officeDocument/2006/relationships/slideLayout" Target="/ppt/slideLayouts/slideLayout17.xml" Id="R353d70aeec9a460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608243d0549c7"/>
    <p:sldLayoutId xmlns:r="http://schemas.openxmlformats.org/officeDocument/2006/relationships" id="2147483650" r:id="R2b6204dff2f5436f"/>
    <p:sldLayoutId xmlns:r="http://schemas.openxmlformats.org/officeDocument/2006/relationships" id="2147483651" r:id="Rad35dd1c18e74373"/>
    <p:sldLayoutId xmlns:r="http://schemas.openxmlformats.org/officeDocument/2006/relationships" id="2147483652" r:id="R64758d726b7147f5"/>
    <p:sldLayoutId xmlns:r="http://schemas.openxmlformats.org/officeDocument/2006/relationships" id="2147483653" r:id="R41dd23fc27944f56"/>
    <p:sldLayoutId xmlns:r="http://schemas.openxmlformats.org/officeDocument/2006/relationships" id="2147483654" r:id="R0813fbe84d27418a"/>
    <p:sldLayoutId xmlns:r="http://schemas.openxmlformats.org/officeDocument/2006/relationships" id="2147483655" r:id="R9f98ea3f235f449b"/>
    <p:sldLayoutId xmlns:r="http://schemas.openxmlformats.org/officeDocument/2006/relationships" id="2147483656" r:id="R0dd2797b0b554e9e"/>
    <p:sldLayoutId xmlns:r="http://schemas.openxmlformats.org/officeDocument/2006/relationships" id="2147483657" r:id="R1e458a3d04644d26"/>
    <p:sldLayoutId xmlns:r="http://schemas.openxmlformats.org/officeDocument/2006/relationships" id="2147483658" r:id="R59fb004e8dd248ee"/>
    <p:sldLayoutId xmlns:r="http://schemas.openxmlformats.org/officeDocument/2006/relationships" id="2147483659" r:id="Rd9cd146bb5ac4f6d"/>
    <p:sldLayoutId xmlns:r="http://schemas.openxmlformats.org/officeDocument/2006/relationships" id="2147483660" r:id="R045d8f653b6b4715"/>
    <p:sldLayoutId xmlns:r="http://schemas.openxmlformats.org/officeDocument/2006/relationships" id="2147483661" r:id="Rb83d6beb357a489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b99f9315ea34253"/>
    <p:sldLayoutId xmlns:r="http://schemas.openxmlformats.org/officeDocument/2006/relationships" id="2147483664" r:id="R3323d58c46a0432c"/>
    <p:sldLayoutId xmlns:r="http://schemas.openxmlformats.org/officeDocument/2006/relationships" id="2147483665" r:id="R3421a9fe02a44ba3"/>
    <p:sldLayoutId xmlns:r="http://schemas.openxmlformats.org/officeDocument/2006/relationships" id="2147483666" r:id="R353d70aeec9a460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1378356804f26" /><Relationship Type="http://schemas.openxmlformats.org/officeDocument/2006/relationships/notesSlide" Target="/ppt/notesSlides/notesSlide1.xml" Id="R3b98aa5d09894c8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9a7a5d15d9f4542" /><Relationship Type="http://schemas.openxmlformats.org/officeDocument/2006/relationships/notesSlide" Target="/ppt/notesSlides/notesSlide10.xml" Id="R7f0f01b981944c7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ecbef5e1562489a" /><Relationship Type="http://schemas.openxmlformats.org/officeDocument/2006/relationships/hyperlink" Target="https://www.eduqas.co.uk/media/w42hvhgp/eduqas-gcse-rs-spec-full-from-2016-e-1109.pdf" TargetMode="External" Id="Rf8bac7ca6e7b45c9" /><Relationship Type="http://schemas.openxmlformats.org/officeDocument/2006/relationships/hyperlink" Target="https://www.biblegateway.com/versions/New-Revised-Standard-Version-Updated-Edition-NRSVue-Bible/" TargetMode="External" Id="R1bf8d986257d455c" /><Relationship Type="http://schemas.openxmlformats.org/officeDocument/2006/relationships/hyperlink" Target="https://www.vatican.va/archive/hist_councils/ii_vatican_council/documents/vat-ii_decl_19651028_nostra-aetate_en.html" TargetMode="External" Id="R1334caa1661449ad" /><Relationship Type="http://schemas.openxmlformats.org/officeDocument/2006/relationships/hyperlink" Target="https://www.eauk.org/about-us/how-we-work/basis-of-faith" TargetMode="External" Id="R44a760a2cacb4629" /><Relationship Type="http://schemas.openxmlformats.org/officeDocument/2006/relationships/hyperlink" Target="https://www.vatican.va/content/catechism/en/part_two/section_two/chapter_one/article_3/in_brief.html" TargetMode="External" Id="R070cc5a9c16d43c1" /><Relationship Type="http://schemas.openxmlformats.org/officeDocument/2006/relationships/notesSlide" Target="/ppt/notesSlides/notesSlide11.xml" Id="R6e554d153f06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e7738db704c40a5" /><Relationship Type="http://schemas.openxmlformats.org/officeDocument/2006/relationships/notesSlide" Target="/ppt/notesSlides/notesSlide2.xml" Id="Rf810c644b968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d4a2af582544138" /><Relationship Type="http://schemas.openxmlformats.org/officeDocument/2006/relationships/notesSlide" Target="/ppt/notesSlides/notesSlide3.xml" Id="Rbc39cd62c742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a9379bcc2d7e43f4" /><Relationship Type="http://schemas.openxmlformats.org/officeDocument/2006/relationships/notesSlide" Target="/ppt/notesSlides/notesSlide4.xml" Id="R76541b9b1e8b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cffdfb70d8c42f3" /><Relationship Type="http://schemas.openxmlformats.org/officeDocument/2006/relationships/notesSlide" Target="/ppt/notesSlides/notesSlide5.xml" Id="Rca68d8ed70e1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42736936f4c4aff" /><Relationship Type="http://schemas.openxmlformats.org/officeDocument/2006/relationships/notesSlide" Target="/ppt/notesSlides/notesSlide6.xml" Id="R4bf8422ff3b7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69522bf36a3145b2" /><Relationship Type="http://schemas.openxmlformats.org/officeDocument/2006/relationships/notesSlide" Target="/ppt/notesSlides/notesSlide7.xml" Id="R3d5ee312d2b4478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0294ab8baf04822" /><Relationship Type="http://schemas.openxmlformats.org/officeDocument/2006/relationships/notesSlide" Target="/ppt/notesSlides/notesSlide8.xml" Id="R3cf159f04416425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4c6d47c027f434e" /><Relationship Type="http://schemas.openxmlformats.org/officeDocument/2006/relationships/notesSlide" Target="/ppt/notesSlides/notesSlide9.xml" Id="R0622d992cb58413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D142571-A5C2-40DF-8962-824F490E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CFBF744-3300-42E7-89B9-15C5E640A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Crucifixion
and Atonement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an unjust death become a source of salvation?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Nostra Aetate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8bac7ca6e7b45c9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bf8d986257d455c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Second Vatican Council /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334caa1661449ad"/>
              </a:rPr>
              <a:t>Nostra Aetate</a:t>
            </a:r>
            <a:r>
              <a:t>. 28 October 1965.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a760a2cacb4629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70cc5a9c16d43c1"/>
              </a:rPr>
              <a:t>Catechism: Eucharist in brief</a:t>
            </a:r>
            <a:r>
              <a:t>. Catechism paragraphs 1406-1419.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Crucifixion
and Atonement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difference between crucifixion and atonement.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Christians interpret the death of Jesus.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which atonement model explains most.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incarnation.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State one claim from John 1:14.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Jesus' genuine humanity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an unjust death become a source of salvation?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Event and Meaning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Jesus was executed by Roman crucifixion.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Matthew presents mockery, suffering, death and theological signs.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Crucifixion names the event; atonement explains how Christians believe it saves.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Collective Jewish blame is false, historically careless and antisemitic.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Historically grounded crucifixion artwork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Historically grounded crucifixion artwork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Sources of Meaning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Matthew 27 describes Roman execution and Jesus'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Last Supper connects Jesus' death with covenant and sacrificial imagery.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Isaiah 53 is read typologically by Christians but retains its Jewish scriptural context.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supports an interpretation; it does not erase every alternative model.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Two Models of Atonement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622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Substitution: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Jesus bears the consequence of sin on behalf of humanity.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explains guilt, sacrifice and forgiveness.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must avoid depicting God as punishing an unrelated victim.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which model explains more, then identify what it still misses.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Christus Victor: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 defeats sin, evil and death through cross and resurrection.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explains liberation and cosmic victory.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can say less about personal guilt unless combined with another model.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What Must Atonement Explain?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Christians may combine models rather than select only one.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atonement.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Choose A. guilt, B. alienation or C. evil.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Apply both models to that problem.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Identify each model's strongest feature.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judgement.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ross and broken-chain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Cross and broken-chain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Combined Explanation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Substitution explains how sin's consequence is borne, while Christus Victor explains liberation from sin and death.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Neither model should turn the violence itself into something good.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stronger Christian account treats the cross as God's self-giving action that brings reconciliation and victory.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the cross and atonement.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one model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Compare with incarnation or resurrection.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‘The crucifixion is the most important Christian belief.’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 event and its meaning are distinct.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resurrection affects how the cross is 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collective blame for Jesus' death.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the cross save without making violence good?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cross, reconciliation and victor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cross, reconciliation and victory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2026-08-19T01:13:06.4750000Z</dcterms:created>
  <dcterms:modified xsi:type="dcterms:W3CDTF">2026-08-19T01:13:06.4750000Z</dcterms:modified>
</coreProperties>
</file>