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a4b56052d414ba6" /><Relationship Type="http://schemas.openxmlformats.org/officeDocument/2006/relationships/extended-properties" Target="/docProps/app.xml" Id="Rfdc4ce16334a47dd" /><Relationship Type="http://schemas.openxmlformats.org/officeDocument/2006/relationships/officeDocument" Target="/ppt/presentation.xml" Id="R42573d98ff6b46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f69cea73974284"/>
    <p:sldMasterId xmlns:r="http://schemas.openxmlformats.org/officeDocument/2006/relationships" id="2147483662" r:id="R407e96aa2d7e4fd9"/>
  </p:sldMasterIdLst>
  <p:notesMasterIdLst>
    <p:notesMasterId xmlns:r="http://schemas.openxmlformats.org/officeDocument/2006/relationships" r:id="R2d068af7c1bc4fbd"/>
  </p:notesMasterIdLst>
  <p:sldIdLst>
    <p:sldId xmlns:r="http://schemas.openxmlformats.org/officeDocument/2006/relationships" id="256" r:id="R823beca706604e8b"/>
    <p:sldId xmlns:r="http://schemas.openxmlformats.org/officeDocument/2006/relationships" id="257" r:id="R920c9f626161478c"/>
    <p:sldId xmlns:r="http://schemas.openxmlformats.org/officeDocument/2006/relationships" id="258" r:id="R1862958fe4fd4619"/>
    <p:sldId xmlns:r="http://schemas.openxmlformats.org/officeDocument/2006/relationships" id="259" r:id="R9ec414cba7814899"/>
    <p:sldId xmlns:r="http://schemas.openxmlformats.org/officeDocument/2006/relationships" id="260" r:id="R4b4c78d4038a419e"/>
    <p:sldId xmlns:r="http://schemas.openxmlformats.org/officeDocument/2006/relationships" id="261" r:id="R273a81328d494399"/>
    <p:sldId xmlns:r="http://schemas.openxmlformats.org/officeDocument/2006/relationships" id="262" r:id="R54fb0d9d2b854635"/>
    <p:sldId xmlns:r="http://schemas.openxmlformats.org/officeDocument/2006/relationships" id="263" r:id="Rb659166da48f4f9c"/>
    <p:sldId xmlns:r="http://schemas.openxmlformats.org/officeDocument/2006/relationships" id="264" r:id="R17908c7e14f645b9"/>
    <p:sldId xmlns:r="http://schemas.openxmlformats.org/officeDocument/2006/relationships" id="265" r:id="R42f1f08dcdf344f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f20419f038f4140" /><Relationship Type="http://schemas.openxmlformats.org/officeDocument/2006/relationships/slideMaster" Target="/ppt/slideMasters/slideMaster1.xml" Id="Rd5f69cea73974284" /><Relationship Type="http://schemas.openxmlformats.org/officeDocument/2006/relationships/slideMaster" Target="/ppt/slideMasters/slideMaster2.xml" Id="R407e96aa2d7e4fd9" /><Relationship Type="http://schemas.openxmlformats.org/officeDocument/2006/relationships/notesMaster" Target="/ppt/notesMasters/notesMaster1.xml" Id="R2d068af7c1bc4fbd" /><Relationship Type="http://schemas.openxmlformats.org/officeDocument/2006/relationships/presProps" Target="/ppt/presProps.xml" Id="Rb77bd63bf2d44e60" /><Relationship Type="http://schemas.openxmlformats.org/officeDocument/2006/relationships/viewProps" Target="/ppt/viewProps.xml" Id="R71a6e95b6b594361" /><Relationship Type="http://schemas.openxmlformats.org/officeDocument/2006/relationships/tableStyles" Target="/ppt/tableStyles.xml" Id="R2ea9e08a41204c2b" /><Relationship Type="http://schemas.openxmlformats.org/officeDocument/2006/relationships/slide" Target="/ppt/slides/slide1.xml" Id="R823beca706604e8b" /><Relationship Type="http://schemas.openxmlformats.org/officeDocument/2006/relationships/slide" Target="/ppt/slides/slide2.xml" Id="R920c9f626161478c" /><Relationship Type="http://schemas.openxmlformats.org/officeDocument/2006/relationships/slide" Target="/ppt/slides/slide3.xml" Id="R1862958fe4fd4619" /><Relationship Type="http://schemas.openxmlformats.org/officeDocument/2006/relationships/slide" Target="/ppt/slides/slide4.xml" Id="R9ec414cba7814899" /><Relationship Type="http://schemas.openxmlformats.org/officeDocument/2006/relationships/slide" Target="/ppt/slides/slide5.xml" Id="R4b4c78d4038a419e" /><Relationship Type="http://schemas.openxmlformats.org/officeDocument/2006/relationships/slide" Target="/ppt/slides/slide6.xml" Id="R273a81328d494399" /><Relationship Type="http://schemas.openxmlformats.org/officeDocument/2006/relationships/slide" Target="/ppt/slides/slide7.xml" Id="R54fb0d9d2b854635" /><Relationship Type="http://schemas.openxmlformats.org/officeDocument/2006/relationships/slide" Target="/ppt/slides/slide8.xml" Id="Rb659166da48f4f9c" /><Relationship Type="http://schemas.openxmlformats.org/officeDocument/2006/relationships/slide" Target="/ppt/slides/slide9.xml" Id="R17908c7e14f645b9" /><Relationship Type="http://schemas.openxmlformats.org/officeDocument/2006/relationships/slide" Target="/ppt/slides/slide10.xml" Id="R42f1f08dcdf344f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52eed35c6dd94c2f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dbf8d5c7fb04abf" /><Relationship Type="http://schemas.openxmlformats.org/officeDocument/2006/relationships/notesMaster" Target="/ppt/notesMasters/notesMaster1.xml" Id="R294546ebd908420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7620bac5d9f4f44" /><Relationship Type="http://schemas.openxmlformats.org/officeDocument/2006/relationships/notesMaster" Target="/ppt/notesMasters/notesMaster1.xml" Id="R05d760da9b464b3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7e84fa47bcd47b1" /><Relationship Type="http://schemas.openxmlformats.org/officeDocument/2006/relationships/notesMaster" Target="/ppt/notesMasters/notesMaster1.xml" Id="R199c104c5f1243c5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ea4d71b72e8462b" /><Relationship Type="http://schemas.openxmlformats.org/officeDocument/2006/relationships/notesMaster" Target="/ppt/notesMasters/notesMaster1.xml" Id="R84b163c8891943a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9287143a3a3473f" /><Relationship Type="http://schemas.openxmlformats.org/officeDocument/2006/relationships/notesMaster" Target="/ppt/notesMasters/notesMaster1.xml" Id="R121c1917462f429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5a3d24a9d5547f9" /><Relationship Type="http://schemas.openxmlformats.org/officeDocument/2006/relationships/notesMaster" Target="/ppt/notesMasters/notesMaster1.xml" Id="Re63b9e1834f04b9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6c56c632dc034011" /><Relationship Type="http://schemas.openxmlformats.org/officeDocument/2006/relationships/notesMaster" Target="/ppt/notesMasters/notesMaster1.xml" Id="Rab0db692b017413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402448e571d450d" /><Relationship Type="http://schemas.openxmlformats.org/officeDocument/2006/relationships/notesMaster" Target="/ppt/notesMasters/notesMaster1.xml" Id="R4c9b70c333d4453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3a1ccbfb3f64436" /><Relationship Type="http://schemas.openxmlformats.org/officeDocument/2006/relationships/notesMaster" Target="/ppt/notesMasters/notesMaster1.xml" Id="Rdaca60a5413c4ab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2464e29531b4e91" /><Relationship Type="http://schemas.openxmlformats.org/officeDocument/2006/relationships/notesMaster" Target="/ppt/notesMasters/notesMaster1.xml" Id="R27ec5d9ff2c0407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rebuild\workstreams\wp03-christianity\christianity-knowledge-bank.json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https://www.biblegateway.com/versions/New-Revised-Standard-Version-Updated-Edition-NRSVue-Bible/</a:t>
            </a:r>
          </a:p>
          <a:p xmlns:a="http://schemas.openxmlformats.org/drawingml/2006/main">
            <a:r>
              <a:t>- https://www.eauk.org/about-us/how-we-work/basis-of-faith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0ce34733d4534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8b616e290d4607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a8ac1085e54654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7b5c9cd724833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165c93ea64a07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e582b896bc043df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d1af5b655cf46bd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bc60a160fffc4e3d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655f42a54ab40c1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233e4230c64d33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855337c87489f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33d20839de47f3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742b0daaa84e21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8efe0477af4e0d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a3b4be2f8441c5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d04ad556445e2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ef4c0a4404e9a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c31394a154e4915" /><Relationship Type="http://schemas.openxmlformats.org/officeDocument/2006/relationships/slideLayout" Target="/ppt/slideLayouts/slideLayout1.xml" Id="Rd155528fcd7549f1" /><Relationship Type="http://schemas.openxmlformats.org/officeDocument/2006/relationships/slideLayout" Target="/ppt/slideLayouts/slideLayout2.xml" Id="R9006c42317f94dd1" /><Relationship Type="http://schemas.openxmlformats.org/officeDocument/2006/relationships/slideLayout" Target="/ppt/slideLayouts/slideLayout3.xml" Id="R63d6cf0a57b64295" /><Relationship Type="http://schemas.openxmlformats.org/officeDocument/2006/relationships/slideLayout" Target="/ppt/slideLayouts/slideLayout4.xml" Id="R18b1514714df47cc" /><Relationship Type="http://schemas.openxmlformats.org/officeDocument/2006/relationships/slideLayout" Target="/ppt/slideLayouts/slideLayout5.xml" Id="Rafb355160f42416a" /><Relationship Type="http://schemas.openxmlformats.org/officeDocument/2006/relationships/slideLayout" Target="/ppt/slideLayouts/slideLayout6.xml" Id="R304b7a7bd0c646b7" /><Relationship Type="http://schemas.openxmlformats.org/officeDocument/2006/relationships/slideLayout" Target="/ppt/slideLayouts/slideLayout7.xml" Id="R4d5b9834c96445fe" /><Relationship Type="http://schemas.openxmlformats.org/officeDocument/2006/relationships/slideLayout" Target="/ppt/slideLayouts/slideLayout8.xml" Id="R5b0fa5de4c6c472d" /><Relationship Type="http://schemas.openxmlformats.org/officeDocument/2006/relationships/slideLayout" Target="/ppt/slideLayouts/slideLayout9.xml" Id="R262ac2b0bf7d41bf" /><Relationship Type="http://schemas.openxmlformats.org/officeDocument/2006/relationships/slideLayout" Target="/ppt/slideLayouts/slideLayout10.xml" Id="Ra12d374deb174b41" /><Relationship Type="http://schemas.openxmlformats.org/officeDocument/2006/relationships/slideLayout" Target="/ppt/slideLayouts/slideLayout11.xml" Id="Rfd2ea140250d43eb" /><Relationship Type="http://schemas.openxmlformats.org/officeDocument/2006/relationships/slideLayout" Target="/ppt/slideLayouts/slideLayout12.xml" Id="R5ab86dbdc36d44c9" /><Relationship Type="http://schemas.openxmlformats.org/officeDocument/2006/relationships/slideLayout" Target="/ppt/slideLayouts/slideLayout13.xml" Id="Ra792d27bdead496b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eef19ae1f88441d3" /><Relationship Type="http://schemas.openxmlformats.org/officeDocument/2006/relationships/slideLayout" Target="/ppt/slideLayouts/slideLayout14.xml" Id="Re37828fb915249c7" /><Relationship Type="http://schemas.openxmlformats.org/officeDocument/2006/relationships/slideLayout" Target="/ppt/slideLayouts/slideLayout15.xml" Id="R0c2696b731944fd9" /><Relationship Type="http://schemas.openxmlformats.org/officeDocument/2006/relationships/slideLayout" Target="/ppt/slideLayouts/slideLayout16.xml" Id="Raac778f3b1b04afc" /><Relationship Type="http://schemas.openxmlformats.org/officeDocument/2006/relationships/slideLayout" Target="/ppt/slideLayouts/slideLayout17.xml" Id="R11d6c94fdc464c74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55528fcd7549f1"/>
    <p:sldLayoutId xmlns:r="http://schemas.openxmlformats.org/officeDocument/2006/relationships" id="2147483650" r:id="R9006c42317f94dd1"/>
    <p:sldLayoutId xmlns:r="http://schemas.openxmlformats.org/officeDocument/2006/relationships" id="2147483651" r:id="R63d6cf0a57b64295"/>
    <p:sldLayoutId xmlns:r="http://schemas.openxmlformats.org/officeDocument/2006/relationships" id="2147483652" r:id="R18b1514714df47cc"/>
    <p:sldLayoutId xmlns:r="http://schemas.openxmlformats.org/officeDocument/2006/relationships" id="2147483653" r:id="Rafb355160f42416a"/>
    <p:sldLayoutId xmlns:r="http://schemas.openxmlformats.org/officeDocument/2006/relationships" id="2147483654" r:id="R304b7a7bd0c646b7"/>
    <p:sldLayoutId xmlns:r="http://schemas.openxmlformats.org/officeDocument/2006/relationships" id="2147483655" r:id="R4d5b9834c96445fe"/>
    <p:sldLayoutId xmlns:r="http://schemas.openxmlformats.org/officeDocument/2006/relationships" id="2147483656" r:id="R5b0fa5de4c6c472d"/>
    <p:sldLayoutId xmlns:r="http://schemas.openxmlformats.org/officeDocument/2006/relationships" id="2147483657" r:id="R262ac2b0bf7d41bf"/>
    <p:sldLayoutId xmlns:r="http://schemas.openxmlformats.org/officeDocument/2006/relationships" id="2147483658" r:id="Ra12d374deb174b41"/>
    <p:sldLayoutId xmlns:r="http://schemas.openxmlformats.org/officeDocument/2006/relationships" id="2147483659" r:id="Rfd2ea140250d43eb"/>
    <p:sldLayoutId xmlns:r="http://schemas.openxmlformats.org/officeDocument/2006/relationships" id="2147483660" r:id="R5ab86dbdc36d44c9"/>
    <p:sldLayoutId xmlns:r="http://schemas.openxmlformats.org/officeDocument/2006/relationships" id="2147483661" r:id="Ra792d27bdead496b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e37828fb915249c7"/>
    <p:sldLayoutId xmlns:r="http://schemas.openxmlformats.org/officeDocument/2006/relationships" id="2147483664" r:id="R0c2696b731944fd9"/>
    <p:sldLayoutId xmlns:r="http://schemas.openxmlformats.org/officeDocument/2006/relationships" id="2147483665" r:id="Raac778f3b1b04afc"/>
    <p:sldLayoutId xmlns:r="http://schemas.openxmlformats.org/officeDocument/2006/relationships" id="2147483666" r:id="R11d6c94fdc464c74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3b8e797f641dc" /><Relationship Type="http://schemas.openxmlformats.org/officeDocument/2006/relationships/notesSlide" Target="/ppt/notesSlides/notesSlide1.xml" Id="R4462651c85b946e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9ac6489bc78c4661" /><Relationship Type="http://schemas.openxmlformats.org/officeDocument/2006/relationships/hyperlink" Target="https://www.eduqas.co.uk/media/w42hvhgp/eduqas-gcse-rs-spec-full-from-2016-e-1109.pdf" TargetMode="External" Id="R184e1a6c98b14b13" /><Relationship Type="http://schemas.openxmlformats.org/officeDocument/2006/relationships/hyperlink" Target="https://www.biblegateway.com/versions/New-Revised-Standard-Version-Updated-Edition-NRSVue-Bible/" TargetMode="External" Id="R1541b457c5344c01" /><Relationship Type="http://schemas.openxmlformats.org/officeDocument/2006/relationships/hyperlink" Target="https://www.eauk.org/about-us/how-we-work/basis-of-faith" TargetMode="External" Id="R3bf373ed30994c63" /><Relationship Type="http://schemas.openxmlformats.org/officeDocument/2006/relationships/notesSlide" Target="/ppt/notesSlides/notesSlide10.xml" Id="Re91cd78232654b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833afbc8658e4d41" /><Relationship Type="http://schemas.openxmlformats.org/officeDocument/2006/relationships/notesSlide" Target="/ppt/notesSlides/notesSlide2.xml" Id="Racd141eb9a8643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39b823415cc94cab" /><Relationship Type="http://schemas.openxmlformats.org/officeDocument/2006/relationships/notesSlide" Target="/ppt/notesSlides/notesSlide3.xml" Id="R93e48221283644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412c6a302f124071" /><Relationship Type="http://schemas.openxmlformats.org/officeDocument/2006/relationships/notesSlide" Target="/ppt/notesSlides/notesSlide4.xml" Id="R37e8e332d31644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5.xml" Id="R17758e9f7e814791" /><Relationship Type="http://schemas.openxmlformats.org/officeDocument/2006/relationships/notesSlide" Target="/ppt/notesSlides/notesSlide5.xml" Id="R04a2713cdcaa4f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2c31714893434fca" /><Relationship Type="http://schemas.openxmlformats.org/officeDocument/2006/relationships/notesSlide" Target="/ppt/notesSlides/notesSlide6.xml" Id="Rcf11d2ee54fb46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d1a474bf6ed4d5c" /><Relationship Type="http://schemas.openxmlformats.org/officeDocument/2006/relationships/notesSlide" Target="/ppt/notesSlides/notesSlide7.xml" Id="R361e2ae15b43416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ba08263795f14d5e" /><Relationship Type="http://schemas.openxmlformats.org/officeDocument/2006/relationships/notesSlide" Target="/ppt/notesSlides/notesSlide8.xml" Id="R8f2f13dda8b844a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cdba4499aab448b" /><Relationship Type="http://schemas.openxmlformats.org/officeDocument/2006/relationships/notesSlide" Target="/ppt/notesSlides/notesSlide9.xml" Id="R27837ca6b6bd4595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1B3AAB7B-6EC4-4633-B394-66B5A3013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7E55B500-EA33-4B46-BD5D-E03F7DC59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Jesus and
the Incarnation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What changes if God enters human life?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5240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CHRISTIANITY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6419850"/>
            <a:ext cx="10668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8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8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84e1a6c98b14b13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National Council of Churches; hosted by Bible Gateway.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1541b457c5344c01"/>
              </a:rPr>
              <a:t>NRSV Updated Edition</a:t>
            </a:r>
            <a:r>
              <a:t>. 2021 edition. [Teaching slides]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Evangelical Alliance UK.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3bf373ed30994c63"/>
              </a:rPr>
              <a:t>Basis of faith</a:t>
            </a:r>
            <a:r>
              <a:t>. Current basis.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Jesus and
the Incarnation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the Christian meaning of incarnation.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how John and Luke present Jesus' identity.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why genuine divinity and humanity both matter.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Define Logos.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Name the three persons of the Trinity.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5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Explain how John links Jesus to creation.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What changes if God enters human life?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Truly Divine, Truly Human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3695868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4243303"/>
            <a:ext cx="5596597" cy="1947947"/>
          </a:xfrm>
          <a:prstGeom xmlns:a="http://schemas.openxmlformats.org/drawingml/2006/main" prst="roundRect">
            <a:avLst>
              <a:gd name="adj" fmla="val 1466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incarnation</a:t>
            </a:r>
            <a:r>
              <a:t> — God the Son becoming genuinely human in Jesus.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divine</a:t>
            </a:r>
            <a:r>
              <a:t> — belonging to or sharing the nature of God.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human</a:t>
            </a:r>
            <a:r>
              <a:t> — embodied, vulnerable and fully part of human life.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37"/>
            <a:ext cx="5596597" cy="2631862"/>
          </a:xfrm>
          <a:prstGeom xmlns:a="http://schemas.openxmlformats.org/drawingml/2006/main" prst="roundRect">
            <a:avLst>
              <a:gd name="adj" fmla="val 1085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Write the assessed definition of incarnation.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Explain why ‘divine disguise’ is inaccurate.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Justify why both natures matter.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Truly Divine, Truly Human concept visual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Truly Divine, Truly Human concept visual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D9298061-673A-2E8C-C4E1-24C3633FDBB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God With Us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EF2481B-87D5-E208-01A9-F187C6E0EF98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E5AE43D-F672-7D59-F7D0-B59938C575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CFF1CB3-B1B6-8B27-0C6C-A0BBC6015E6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68D66B7-832F-173F-4368-A6B396841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1853077"/>
            <a:ext cx="19621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Context: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1261C6F-5385-19D4-D4F4-DC140C965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401826"/>
            <a:ext cx="5596597" cy="3789424"/>
          </a:xfrm>
          <a:prstGeom xmlns:a="http://schemas.openxmlformats.org/drawingml/2006/main" prst="roundRect">
            <a:avLst>
              <a:gd name="adj" fmla="val 7541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John says that the Word became flesh.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Luke presents Jesus as Son of the Most High and heir to David's throne.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Incarnation means God experiences embodied human life rather than observing it from outside.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belief makes revelation and salvation personal and historical.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F4D80E-795D-4837-B909-60928A3AD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Nativity or Christ mosaic showing humanity and divinity · crop to fill">
            <a:extLst xmlns:a="http://schemas.openxmlformats.org/drawingml/2006/main">
              <a:ext uri="{FF2B5EF4-FFF2-40B4-BE49-F238E27FC236}">
                <a16:creationId xmlns:a16="http://schemas.microsoft.com/office/drawing/2014/main" id="{2CEEAD45-153B-4E7C-8CC9-9371F6020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99396"/>
            <a:ext cx="5419916" cy="5691854"/>
          </a:xfrm>
          <a:prstGeom xmlns:a="http://schemas.openxmlformats.org/drawingml/2006/main" prst="roundRect">
            <a:avLst>
              <a:gd name="adj" fmla="val 5272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Nativity or Christ mosaic showing humanity and divinity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063323636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51F90AD8-C4D3-D142-84E7-3B703E0CA25F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8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D5D99B40-25D7-8BFE-4A53-AD5951832AF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4</a:t>
            </a:r>
          </a:p>
        </p:txBody>
      </p:sp>
      <p:sp>
        <p:nvSpPr>
          <p:cNvPr id="10" name="Title 9">
            <a:extLst xmlns:a="http://schemas.openxmlformats.org/drawingml/2006/main">
              <a:ext uri="{FF2B5EF4-FFF2-40B4-BE49-F238E27FC236}">
                <a16:creationId xmlns:a16="http://schemas.microsoft.com/office/drawing/2014/main" id="{271D74F7-7CC6-7714-B3EC-134109543F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Two Gospel Windows</a:t>
            </a:r>
          </a:p>
        </p:txBody>
      </p:sp>
      <p:sp>
        <p:nvSpPr>
          <p:cNvPr id="12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FDB5D078-48E6-4B11-968A-1E718D65A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3" name="Content Guide Panel 17">
            <a:extLst xmlns:a="http://schemas.openxmlformats.org/drawingml/2006/main">
              <a:ext uri="{FF2B5EF4-FFF2-40B4-BE49-F238E27FC236}">
                <a16:creationId xmlns:a16="http://schemas.microsoft.com/office/drawing/2014/main" id="{CEE0226B-0CC9-4DA5-827D-1F066CF90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209550" rIns="285750" bIns="2095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John 1:14: the divine Word becomes flesh and lives among humanity.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Luke 1:28–33: Jesus is promised a kingdom and identified as Son of the Most High.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John emphasises pre-existence; Luke emphasises identity within a birth announcement.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Together they support a stronger claim than Jesus merely teaching about God.</a:t>
            </a:r>
          </a:p>
        </p:txBody>
      </p:sp>
    </p:spTree>
    <p:extLst>
      <p:ext uri="{BB962C8B-B14F-4D97-AF65-F5344CB8AC3E}">
        <p14:creationId xmlns:p14="http://schemas.microsoft.com/office/powerpoint/2010/main" val="355169785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4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Why the Incarnation Matters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5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Study the two Gospel routes.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State the central claim about Jesus.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Connect it to revelation.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Connect it to salvation.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5. </a:t>
            </a:r>
            <a:r>
              <a:t>Reach a justified conclusion about its importance.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why genuine vulnerability strengthens rather than weakens the claim.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Incarnation artwork or embodied human lif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Incarnation artwork or embodied human life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Assessment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8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Give two distinct reasons.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Develop each using Christian belief.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incarnation accurately.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5: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Explain two reasons why the incarnation matters to Christians. [5]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God is revealed through Jesus.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God shares human life.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Incarnation makes salvation possible.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CHRISTIANITY  |  LESSON 8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Why must Jesus be genuinely human as well as divine?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Return image joining divine glory and human vulnerability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Return image joining divine glory and human vulnerability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CHRISTIANITY  |  LESSON 8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8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Exercise books and highlighters [Slides 1–7]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No separate handout required [Slides 2–7]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images for labelled frames [Title; selected slides]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New Revised Standard Version Updated Edition [teaching slides]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Basis of faith [teaching slides]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2026-08-19T01:13:04.4940000Z</dcterms:created>
  <dcterms:modified xsi:type="dcterms:W3CDTF">2026-08-19T01:13:04.4940000Z</dcterms:modified>
</coreProperties>
</file>