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2abdde20c634ac2" /><Relationship Type="http://schemas.openxmlformats.org/officeDocument/2006/relationships/extended-properties" Target="/docProps/app.xml" Id="Rb487d2e6dc484c9c" /><Relationship Type="http://schemas.openxmlformats.org/officeDocument/2006/relationships/officeDocument" Target="/ppt/presentation.xml" Id="R29fee09dad9c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f2830c5554721"/>
    <p:sldMasterId xmlns:r="http://schemas.openxmlformats.org/officeDocument/2006/relationships" id="2147483662" r:id="Rc80f6f0c46e648c5"/>
  </p:sldMasterIdLst>
  <p:notesMasterIdLst>
    <p:notesMasterId xmlns:r="http://schemas.openxmlformats.org/officeDocument/2006/relationships" r:id="R851cd5e88df74b94"/>
  </p:notesMasterIdLst>
  <p:sldIdLst>
    <p:sldId xmlns:r="http://schemas.openxmlformats.org/officeDocument/2006/relationships" id="256" r:id="R9cc2ff9dadd14dc2"/>
    <p:sldId xmlns:r="http://schemas.openxmlformats.org/officeDocument/2006/relationships" id="257" r:id="Re459092a092b4128"/>
    <p:sldId xmlns:r="http://schemas.openxmlformats.org/officeDocument/2006/relationships" id="258" r:id="R0540bf38f4ff4878"/>
    <p:sldId xmlns:r="http://schemas.openxmlformats.org/officeDocument/2006/relationships" id="259" r:id="Rfd3af9368dba495e"/>
    <p:sldId xmlns:r="http://schemas.openxmlformats.org/officeDocument/2006/relationships" id="260" r:id="Re693c50ddb004251"/>
    <p:sldId xmlns:r="http://schemas.openxmlformats.org/officeDocument/2006/relationships" id="261" r:id="Rc25554c3666b4005"/>
    <p:sldId xmlns:r="http://schemas.openxmlformats.org/officeDocument/2006/relationships" id="262" r:id="R65bf8e1924f04466"/>
    <p:sldId xmlns:r="http://schemas.openxmlformats.org/officeDocument/2006/relationships" id="263" r:id="Ra41bbe31a68947b8"/>
    <p:sldId xmlns:r="http://schemas.openxmlformats.org/officeDocument/2006/relationships" id="264" r:id="R8696af59bfd942b6"/>
    <p:sldId xmlns:r="http://schemas.openxmlformats.org/officeDocument/2006/relationships" id="265" r:id="R06cf67fbc3014b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a553656ccee4216" /><Relationship Type="http://schemas.openxmlformats.org/officeDocument/2006/relationships/slideMaster" Target="/ppt/slideMasters/slideMaster1.xml" Id="Rcf7f2830c5554721" /><Relationship Type="http://schemas.openxmlformats.org/officeDocument/2006/relationships/slideMaster" Target="/ppt/slideMasters/slideMaster2.xml" Id="Rc80f6f0c46e648c5" /><Relationship Type="http://schemas.openxmlformats.org/officeDocument/2006/relationships/notesMaster" Target="/ppt/notesMasters/notesMaster1.xml" Id="R851cd5e88df74b94" /><Relationship Type="http://schemas.openxmlformats.org/officeDocument/2006/relationships/presProps" Target="/ppt/presProps.xml" Id="R7846d4e15ede4222" /><Relationship Type="http://schemas.openxmlformats.org/officeDocument/2006/relationships/viewProps" Target="/ppt/viewProps.xml" Id="Rd5ce710a2ffe4b99" /><Relationship Type="http://schemas.openxmlformats.org/officeDocument/2006/relationships/tableStyles" Target="/ppt/tableStyles.xml" Id="Ra5c2c699a20a4874" /><Relationship Type="http://schemas.openxmlformats.org/officeDocument/2006/relationships/slide" Target="/ppt/slides/slide1.xml" Id="R9cc2ff9dadd14dc2" /><Relationship Type="http://schemas.openxmlformats.org/officeDocument/2006/relationships/slide" Target="/ppt/slides/slide2.xml" Id="Re459092a092b4128" /><Relationship Type="http://schemas.openxmlformats.org/officeDocument/2006/relationships/slide" Target="/ppt/slides/slide3.xml" Id="R0540bf38f4ff4878" /><Relationship Type="http://schemas.openxmlformats.org/officeDocument/2006/relationships/slide" Target="/ppt/slides/slide4.xml" Id="Rfd3af9368dba495e" /><Relationship Type="http://schemas.openxmlformats.org/officeDocument/2006/relationships/slide" Target="/ppt/slides/slide5.xml" Id="Re693c50ddb004251" /><Relationship Type="http://schemas.openxmlformats.org/officeDocument/2006/relationships/slide" Target="/ppt/slides/slide6.xml" Id="Rc25554c3666b4005" /><Relationship Type="http://schemas.openxmlformats.org/officeDocument/2006/relationships/slide" Target="/ppt/slides/slide7.xml" Id="R65bf8e1924f04466" /><Relationship Type="http://schemas.openxmlformats.org/officeDocument/2006/relationships/slide" Target="/ppt/slides/slide8.xml" Id="Ra41bbe31a68947b8" /><Relationship Type="http://schemas.openxmlformats.org/officeDocument/2006/relationships/slide" Target="/ppt/slides/slide9.xml" Id="R8696af59bfd942b6" /><Relationship Type="http://schemas.openxmlformats.org/officeDocument/2006/relationships/slide" Target="/ppt/slides/slide10.xml" Id="R06cf67fbc3014b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b43163856894e9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f99020103f34091" /><Relationship Type="http://schemas.openxmlformats.org/officeDocument/2006/relationships/notesMaster" Target="/ppt/notesMasters/notesMaster1.xml" Id="R0d80d54f560f4cb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60bbac31be64212" /><Relationship Type="http://schemas.openxmlformats.org/officeDocument/2006/relationships/notesMaster" Target="/ppt/notesMasters/notesMaster1.xml" Id="Rca853a793ac047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29b5e8e4f7c4356" /><Relationship Type="http://schemas.openxmlformats.org/officeDocument/2006/relationships/notesMaster" Target="/ppt/notesMasters/notesMaster1.xml" Id="Rdee6e4061ba8477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1c66ba04f514c8b" /><Relationship Type="http://schemas.openxmlformats.org/officeDocument/2006/relationships/notesMaster" Target="/ppt/notesMasters/notesMaster1.xml" Id="Rcde15e7adf4d46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d08a7090b654ffe" /><Relationship Type="http://schemas.openxmlformats.org/officeDocument/2006/relationships/notesMaster" Target="/ppt/notesMasters/notesMaster1.xml" Id="R1b62f955ab7a47c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26dc46d53d54fae" /><Relationship Type="http://schemas.openxmlformats.org/officeDocument/2006/relationships/notesMaster" Target="/ppt/notesMasters/notesMaster1.xml" Id="Rbbf6622e1e984b9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d6367e624254ac7" /><Relationship Type="http://schemas.openxmlformats.org/officeDocument/2006/relationships/notesMaster" Target="/ppt/notesMasters/notesMaster1.xml" Id="Rcf318c6b3a4e4ea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9589a51689e40e1" /><Relationship Type="http://schemas.openxmlformats.org/officeDocument/2006/relationships/notesMaster" Target="/ppt/notesMasters/notesMaster1.xml" Id="R75da07d389494a4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b6df3271fdd4d7f" /><Relationship Type="http://schemas.openxmlformats.org/officeDocument/2006/relationships/notesMaster" Target="/ppt/notesMasters/notesMaster1.xml" Id="Rce7a62d1035648b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5c7c26851845f1" /><Relationship Type="http://schemas.openxmlformats.org/officeDocument/2006/relationships/notesMaster" Target="/ppt/notesMasters/notesMaster1.xml" Id="Rf49c929756944b2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https://www.vatican.va/content/catechism/en/part_one/section_two/chapter_one/article_1/paragraph_4_the_creator.html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13ba30c9549f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cd96ee4b244b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817ab55ee44b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0ae5fa3fc42e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55f2ccf7448b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e7de2b178d0489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b49538891e8469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a85fa170bd4b3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e8d650f050464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59ee83a624e2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e43306ce47e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4f29aaa2c40e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3881a44fd4fc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63e1ff194a7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521212924e8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045a26c4d4a8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4b830422342e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12cdec89c7e4cb9" /><Relationship Type="http://schemas.openxmlformats.org/officeDocument/2006/relationships/slideLayout" Target="/ppt/slideLayouts/slideLayout1.xml" Id="Recb8e675744c4b9c" /><Relationship Type="http://schemas.openxmlformats.org/officeDocument/2006/relationships/slideLayout" Target="/ppt/slideLayouts/slideLayout2.xml" Id="Rb424491865cd48e3" /><Relationship Type="http://schemas.openxmlformats.org/officeDocument/2006/relationships/slideLayout" Target="/ppt/slideLayouts/slideLayout3.xml" Id="R1565743a2060477e" /><Relationship Type="http://schemas.openxmlformats.org/officeDocument/2006/relationships/slideLayout" Target="/ppt/slideLayouts/slideLayout4.xml" Id="R5b1ad9d6d7ab4341" /><Relationship Type="http://schemas.openxmlformats.org/officeDocument/2006/relationships/slideLayout" Target="/ppt/slideLayouts/slideLayout5.xml" Id="R66aa177c5c3a435b" /><Relationship Type="http://schemas.openxmlformats.org/officeDocument/2006/relationships/slideLayout" Target="/ppt/slideLayouts/slideLayout6.xml" Id="Rf4ad1a18c3c842e5" /><Relationship Type="http://schemas.openxmlformats.org/officeDocument/2006/relationships/slideLayout" Target="/ppt/slideLayouts/slideLayout7.xml" Id="Rac164700d31a4174" /><Relationship Type="http://schemas.openxmlformats.org/officeDocument/2006/relationships/slideLayout" Target="/ppt/slideLayouts/slideLayout8.xml" Id="R78998fea9f7e43a0" /><Relationship Type="http://schemas.openxmlformats.org/officeDocument/2006/relationships/slideLayout" Target="/ppt/slideLayouts/slideLayout9.xml" Id="Re0ed8a51310949a6" /><Relationship Type="http://schemas.openxmlformats.org/officeDocument/2006/relationships/slideLayout" Target="/ppt/slideLayouts/slideLayout10.xml" Id="Rd851d55a87cf4f85" /><Relationship Type="http://schemas.openxmlformats.org/officeDocument/2006/relationships/slideLayout" Target="/ppt/slideLayouts/slideLayout11.xml" Id="R22a8bc3adb4449bf" /><Relationship Type="http://schemas.openxmlformats.org/officeDocument/2006/relationships/slideLayout" Target="/ppt/slideLayouts/slideLayout12.xml" Id="R40de41081a9d4e3c" /><Relationship Type="http://schemas.openxmlformats.org/officeDocument/2006/relationships/slideLayout" Target="/ppt/slideLayouts/slideLayout13.xml" Id="Rf1590953540743e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ba6521072764b77" /><Relationship Type="http://schemas.openxmlformats.org/officeDocument/2006/relationships/slideLayout" Target="/ppt/slideLayouts/slideLayout14.xml" Id="Rcbf9a07775064cae" /><Relationship Type="http://schemas.openxmlformats.org/officeDocument/2006/relationships/slideLayout" Target="/ppt/slideLayouts/slideLayout15.xml" Id="R3191ef88505a4b53" /><Relationship Type="http://schemas.openxmlformats.org/officeDocument/2006/relationships/slideLayout" Target="/ppt/slideLayouts/slideLayout16.xml" Id="R1e9307eca6a4468d" /><Relationship Type="http://schemas.openxmlformats.org/officeDocument/2006/relationships/slideLayout" Target="/ppt/slideLayouts/slideLayout17.xml" Id="R21239c1fbfc0425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8e675744c4b9c"/>
    <p:sldLayoutId xmlns:r="http://schemas.openxmlformats.org/officeDocument/2006/relationships" id="2147483650" r:id="Rb424491865cd48e3"/>
    <p:sldLayoutId xmlns:r="http://schemas.openxmlformats.org/officeDocument/2006/relationships" id="2147483651" r:id="R1565743a2060477e"/>
    <p:sldLayoutId xmlns:r="http://schemas.openxmlformats.org/officeDocument/2006/relationships" id="2147483652" r:id="R5b1ad9d6d7ab4341"/>
    <p:sldLayoutId xmlns:r="http://schemas.openxmlformats.org/officeDocument/2006/relationships" id="2147483653" r:id="R66aa177c5c3a435b"/>
    <p:sldLayoutId xmlns:r="http://schemas.openxmlformats.org/officeDocument/2006/relationships" id="2147483654" r:id="Rf4ad1a18c3c842e5"/>
    <p:sldLayoutId xmlns:r="http://schemas.openxmlformats.org/officeDocument/2006/relationships" id="2147483655" r:id="Rac164700d31a4174"/>
    <p:sldLayoutId xmlns:r="http://schemas.openxmlformats.org/officeDocument/2006/relationships" id="2147483656" r:id="R78998fea9f7e43a0"/>
    <p:sldLayoutId xmlns:r="http://schemas.openxmlformats.org/officeDocument/2006/relationships" id="2147483657" r:id="Re0ed8a51310949a6"/>
    <p:sldLayoutId xmlns:r="http://schemas.openxmlformats.org/officeDocument/2006/relationships" id="2147483658" r:id="Rd851d55a87cf4f85"/>
    <p:sldLayoutId xmlns:r="http://schemas.openxmlformats.org/officeDocument/2006/relationships" id="2147483659" r:id="R22a8bc3adb4449bf"/>
    <p:sldLayoutId xmlns:r="http://schemas.openxmlformats.org/officeDocument/2006/relationships" id="2147483660" r:id="R40de41081a9d4e3c"/>
    <p:sldLayoutId xmlns:r="http://schemas.openxmlformats.org/officeDocument/2006/relationships" id="2147483661" r:id="Rf1590953540743e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bf9a07775064cae"/>
    <p:sldLayoutId xmlns:r="http://schemas.openxmlformats.org/officeDocument/2006/relationships" id="2147483664" r:id="R3191ef88505a4b53"/>
    <p:sldLayoutId xmlns:r="http://schemas.openxmlformats.org/officeDocument/2006/relationships" id="2147483665" r:id="R1e9307eca6a4468d"/>
    <p:sldLayoutId xmlns:r="http://schemas.openxmlformats.org/officeDocument/2006/relationships" id="2147483666" r:id="R21239c1fbfc0425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377073394ec3" /><Relationship Type="http://schemas.openxmlformats.org/officeDocument/2006/relationships/notesSlide" Target="/ppt/notesSlides/notesSlide1.xml" Id="R1b613b3e568144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5b0deeba1354735" /><Relationship Type="http://schemas.openxmlformats.org/officeDocument/2006/relationships/hyperlink" Target="https://www.eduqas.co.uk/media/w42hvhgp/eduqas-gcse-rs-spec-full-from-2016-e-1109.pdf" TargetMode="External" Id="R5c4f151658aa4e50" /><Relationship Type="http://schemas.openxmlformats.org/officeDocument/2006/relationships/hyperlink" Target="https://www.biblegateway.com/versions/New-Revised-Standard-Version-Updated-Edition-NRSVue-Bible/" TargetMode="External" Id="R36d671812d46439c" /><Relationship Type="http://schemas.openxmlformats.org/officeDocument/2006/relationships/hyperlink" Target="https://www.vatican.va/content/catechism/en/part_one/section_two/chapter_one/article_1/paragraph_4_the_creator.html" TargetMode="External" Id="R082e1e0681734ded" /><Relationship Type="http://schemas.openxmlformats.org/officeDocument/2006/relationships/notesSlide" Target="/ppt/notesSlides/notesSlide10.xml" Id="R08ec9c486c51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c5cb77cc4cf4355" /><Relationship Type="http://schemas.openxmlformats.org/officeDocument/2006/relationships/notesSlide" Target="/ppt/notesSlides/notesSlide2.xml" Id="R4670cc766fbd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69f63ffa1fd4eb5" /><Relationship Type="http://schemas.openxmlformats.org/officeDocument/2006/relationships/notesSlide" Target="/ppt/notesSlides/notesSlide3.xml" Id="R87f562783d01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88e5c590674b4044" /><Relationship Type="http://schemas.openxmlformats.org/officeDocument/2006/relationships/notesSlide" Target="/ppt/notesSlides/notesSlide4.xml" Id="Rca5d9ae48b99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76d4a2fa7bb48e7" /><Relationship Type="http://schemas.openxmlformats.org/officeDocument/2006/relationships/notesSlide" Target="/ppt/notesSlides/notesSlide5.xml" Id="R6f0d36b86bab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a1bcb00c9c9f4dd9" /><Relationship Type="http://schemas.openxmlformats.org/officeDocument/2006/relationships/notesSlide" Target="/ppt/notesSlides/notesSlide6.xml" Id="R8d0db6d5e262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b63ac13b5b84cc5" /><Relationship Type="http://schemas.openxmlformats.org/officeDocument/2006/relationships/notesSlide" Target="/ppt/notesSlides/notesSlide7.xml" Id="Re97c5ae47de6489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cb8ab7d327b4b83" /><Relationship Type="http://schemas.openxmlformats.org/officeDocument/2006/relationships/notesSlide" Target="/ppt/notesSlides/notesSlide8.xml" Id="R0aaa239976384a4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b850ad4171b4c31" /><Relationship Type="http://schemas.openxmlformats.org/officeDocument/2006/relationships/notesSlide" Target="/ppt/notesSlides/notesSlide9.xml" Id="Rd443560ca89741f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EBF2751-A4F0-496B-884A-24B5E42B8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A794C4A-2289-4DAF-A5C2-B49D81406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Creation
and Science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does John begin Jesus' story with creation?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4f151658aa4e5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6d671812d46439c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82e1e0681734ded"/>
              </a:rPr>
              <a:t>Catechism: The Creator</a:t>
            </a:r>
            <a:r>
              <a:t>. Catechism paragraphs 279-324.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Creation
and Science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what John means by the Word or Logos.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creation is linked to Father, Son and Spirit.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Christian creation belief conflicts with science.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Give one claim from Genesis 1.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imago Dei.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literal from non-literal interpretation.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does John begin Jesus' story with creation?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Creation Through the Word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 presents the Word as existing with God and sharing divine identity.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Everything comes into being through the Word.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later identifies the Word made flesh with Jesus.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Creation is therefore described as the work of the one triune God.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osmos meeting manuscript or Christ mosaic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Cosmos meeting manuscript or Christ mosaic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Word and Spirit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1 begins with God, the Spirit and divine speech.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 calls the divine Logos both ‘with God’ and divine.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1:14 identifies the Word as becoming flesh.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this passage the Word is not simply the printed Bible.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Connection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Logos</a:t>
            </a:r>
            <a:r>
              <a:t> — the divine Word active in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incarnation</a:t>
            </a:r>
            <a:r>
              <a:t> — God the Son becoming human in Jesus.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Spirit</a:t>
            </a:r>
            <a:r>
              <a:t> — God's presence and action in creation and life.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Logos does not mean a printed book here.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creation to the Trinity.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Justify why John uses creation language for Jesus.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Name the Connec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Name the Connection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Conflict or Different Questions?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Science investigates mechanisms, evidence and development.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Theology asks about source, purpose, value and relationship to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non-literal Christian can accept cosmology and evolution.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literal Christian may see scientific accounts as competing explanations.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one case where the questions genuinely overlap.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distinction to Big Bang cosmology.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where genuine conflict could arise.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Decide whether conflict is necessary.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what science addresses.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Genesis or John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Present a genuine contrasting view.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‘Science makes Christian creation belief unnecessary.’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Mechanism is not automatically purpose.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Literal and non-literal Christians differ.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claiming that all Protestants are literalists.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science explain creation without replacing theology?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linking galaxy, text and Logo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linking galaxy, text and Logos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The Creator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2026-08-19T01:13:02.5980000Z</dcterms:created>
  <dcterms:modified xsi:type="dcterms:W3CDTF">2026-08-19T01:13:02.5980000Z</dcterms:modified>
</coreProperties>
</file>