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a0433bdf25f405d" /><Relationship Type="http://schemas.openxmlformats.org/officeDocument/2006/relationships/extended-properties" Target="/docProps/app.xml" Id="R379293e751744ac9" /><Relationship Type="http://schemas.openxmlformats.org/officeDocument/2006/relationships/officeDocument" Target="/ppt/presentation.xml" Id="R23fa4f1909de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72c3e3cd7b4df5"/>
    <p:sldMasterId xmlns:r="http://schemas.openxmlformats.org/officeDocument/2006/relationships" id="2147483662" r:id="R3fe7d25fd61c477f"/>
  </p:sldMasterIdLst>
  <p:notesMasterIdLst>
    <p:notesMasterId xmlns:r="http://schemas.openxmlformats.org/officeDocument/2006/relationships" r:id="R332c21fba6e44442"/>
  </p:notesMasterIdLst>
  <p:sldIdLst>
    <p:sldId xmlns:r="http://schemas.openxmlformats.org/officeDocument/2006/relationships" id="256" r:id="Rf70960ca3c4c4cbd"/>
    <p:sldId xmlns:r="http://schemas.openxmlformats.org/officeDocument/2006/relationships" id="257" r:id="R9484dd9fbfbc49b5"/>
    <p:sldId xmlns:r="http://schemas.openxmlformats.org/officeDocument/2006/relationships" id="258" r:id="R6edb000e868e48f1"/>
    <p:sldId xmlns:r="http://schemas.openxmlformats.org/officeDocument/2006/relationships" id="259" r:id="R07510ef802f0404d"/>
    <p:sldId xmlns:r="http://schemas.openxmlformats.org/officeDocument/2006/relationships" id="260" r:id="Rcd6290b87a304d93"/>
    <p:sldId xmlns:r="http://schemas.openxmlformats.org/officeDocument/2006/relationships" id="261" r:id="R4cc875ce1210424b"/>
    <p:sldId xmlns:r="http://schemas.openxmlformats.org/officeDocument/2006/relationships" id="262" r:id="Rea4dc4e388464ae0"/>
    <p:sldId xmlns:r="http://schemas.openxmlformats.org/officeDocument/2006/relationships" id="263" r:id="R5df074057ccc4a06"/>
    <p:sldId xmlns:r="http://schemas.openxmlformats.org/officeDocument/2006/relationships" id="264" r:id="R4dca27c304a24b2b"/>
    <p:sldId xmlns:r="http://schemas.openxmlformats.org/officeDocument/2006/relationships" id="265" r:id="R180c0840f32e46b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bea753d5bb14050" /><Relationship Type="http://schemas.openxmlformats.org/officeDocument/2006/relationships/slideMaster" Target="/ppt/slideMasters/slideMaster1.xml" Id="R7572c3e3cd7b4df5" /><Relationship Type="http://schemas.openxmlformats.org/officeDocument/2006/relationships/slideMaster" Target="/ppt/slideMasters/slideMaster2.xml" Id="R3fe7d25fd61c477f" /><Relationship Type="http://schemas.openxmlformats.org/officeDocument/2006/relationships/notesMaster" Target="/ppt/notesMasters/notesMaster1.xml" Id="R332c21fba6e44442" /><Relationship Type="http://schemas.openxmlformats.org/officeDocument/2006/relationships/presProps" Target="/ppt/presProps.xml" Id="R561f8de4fb124573" /><Relationship Type="http://schemas.openxmlformats.org/officeDocument/2006/relationships/viewProps" Target="/ppt/viewProps.xml" Id="Raede5b93ab9c42cd" /><Relationship Type="http://schemas.openxmlformats.org/officeDocument/2006/relationships/tableStyles" Target="/ppt/tableStyles.xml" Id="R97d36e57d7094324" /><Relationship Type="http://schemas.openxmlformats.org/officeDocument/2006/relationships/slide" Target="/ppt/slides/slide1.xml" Id="Rf70960ca3c4c4cbd" /><Relationship Type="http://schemas.openxmlformats.org/officeDocument/2006/relationships/slide" Target="/ppt/slides/slide2.xml" Id="R9484dd9fbfbc49b5" /><Relationship Type="http://schemas.openxmlformats.org/officeDocument/2006/relationships/slide" Target="/ppt/slides/slide3.xml" Id="R6edb000e868e48f1" /><Relationship Type="http://schemas.openxmlformats.org/officeDocument/2006/relationships/slide" Target="/ppt/slides/slide4.xml" Id="R07510ef802f0404d" /><Relationship Type="http://schemas.openxmlformats.org/officeDocument/2006/relationships/slide" Target="/ppt/slides/slide5.xml" Id="Rcd6290b87a304d93" /><Relationship Type="http://schemas.openxmlformats.org/officeDocument/2006/relationships/slide" Target="/ppt/slides/slide6.xml" Id="R4cc875ce1210424b" /><Relationship Type="http://schemas.openxmlformats.org/officeDocument/2006/relationships/slide" Target="/ppt/slides/slide7.xml" Id="Rea4dc4e388464ae0" /><Relationship Type="http://schemas.openxmlformats.org/officeDocument/2006/relationships/slide" Target="/ppt/slides/slide8.xml" Id="R5df074057ccc4a06" /><Relationship Type="http://schemas.openxmlformats.org/officeDocument/2006/relationships/slide" Target="/ppt/slides/slide9.xml" Id="R4dca27c304a24b2b" /><Relationship Type="http://schemas.openxmlformats.org/officeDocument/2006/relationships/slide" Target="/ppt/slides/slide10.xml" Id="R180c0840f32e46b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850d6d4f1772469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14ec093c6d543f2" /><Relationship Type="http://schemas.openxmlformats.org/officeDocument/2006/relationships/notesMaster" Target="/ppt/notesMasters/notesMaster1.xml" Id="Rbb18be72b95f4a5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7b7ea9b86e0498e" /><Relationship Type="http://schemas.openxmlformats.org/officeDocument/2006/relationships/notesMaster" Target="/ppt/notesMasters/notesMaster1.xml" Id="Rab7058ac4c1c4d1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8a73303916240e3" /><Relationship Type="http://schemas.openxmlformats.org/officeDocument/2006/relationships/notesMaster" Target="/ppt/notesMasters/notesMaster1.xml" Id="Re77fcf35418041b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246fdcff3144121" /><Relationship Type="http://schemas.openxmlformats.org/officeDocument/2006/relationships/notesMaster" Target="/ppt/notesMasters/notesMaster1.xml" Id="R56e8a2a1e932433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35a9af8a831491f" /><Relationship Type="http://schemas.openxmlformats.org/officeDocument/2006/relationships/notesMaster" Target="/ppt/notesMasters/notesMaster1.xml" Id="R4146dac6ab3a426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f5c4713981442da" /><Relationship Type="http://schemas.openxmlformats.org/officeDocument/2006/relationships/notesMaster" Target="/ppt/notesMasters/notesMaster1.xml" Id="R08c3769c8ba84da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5c4acf577c04de2" /><Relationship Type="http://schemas.openxmlformats.org/officeDocument/2006/relationships/notesMaster" Target="/ppt/notesMasters/notesMaster1.xml" Id="Ra8623443d74a463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92ad37b10d04b84" /><Relationship Type="http://schemas.openxmlformats.org/officeDocument/2006/relationships/notesMaster" Target="/ppt/notesMasters/notesMaster1.xml" Id="Rc9aefad9659c4af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1ad90b163164187" /><Relationship Type="http://schemas.openxmlformats.org/officeDocument/2006/relationships/notesMaster" Target="/ppt/notesMasters/notesMaster1.xml" Id="R76a903e7ae65480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351ba5e78174a17" /><Relationship Type="http://schemas.openxmlformats.org/officeDocument/2006/relationships/notesMaster" Target="/ppt/notesMasters/notesMaster1.xml" Id="R08a9d626aa4e48e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https://www.vatican.va/content/catechism/en/part_one/section_two/chapter_one/article_1/paragraph_4_the_creator.html</a:t>
            </a:r>
          </a:p>
          <a:p xmlns:a="http://schemas.openxmlformats.org/drawingml/2006/main">
            <a:r>
              <a:t>- https://www.vatican.va/content/catechism/en/part_one/section_one/chapter_two/article_3/iii_the_holy_spirit%2C_interpreter_of_scripture.html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https://www.vatican.va/content/catechism/en/part_one/section_two/chapter_one/article_1/paragraph_4_the_creator.html</a:t>
            </a:r>
          </a:p>
          <a:p xmlns:a="http://schemas.openxmlformats.org/drawingml/2006/main">
            <a:r>
              <a:t>- https://www.vatican.va/content/catechism/en/part_one/section_one/chapter_two/article_3/iii_the_holy_spirit%2C_interpreter_of_scripture.html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https://www.vatican.va/content/catechism/en/part_one/section_two/chapter_one/article_1/paragraph_4_the_creator.html</a:t>
            </a:r>
          </a:p>
          <a:p xmlns:a="http://schemas.openxmlformats.org/drawingml/2006/main">
            <a:r>
              <a:t>- https://www.vatican.va/content/catechism/en/part_one/section_one/chapter_two/article_3/iii_the_holy_spirit%2C_interpreter_of_scripture.html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https://www.vatican.va/content/catechism/en/part_one/section_two/chapter_one/article_1/paragraph_4_the_creator.html</a:t>
            </a:r>
          </a:p>
          <a:p xmlns:a="http://schemas.openxmlformats.org/drawingml/2006/main">
            <a:r>
              <a:t>- https://www.vatican.va/content/catechism/en/part_one/section_one/chapter_two/article_3/iii_the_holy_spirit%2C_interpreter_of_scripture.html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https://www.vatican.va/content/catechism/en/part_one/section_two/chapter_one/article_1/paragraph_4_the_creator.html</a:t>
            </a:r>
          </a:p>
          <a:p xmlns:a="http://schemas.openxmlformats.org/drawingml/2006/main">
            <a:r>
              <a:t>- https://www.vatican.va/content/catechism/en/part_one/section_one/chapter_two/article_3/iii_the_holy_spirit%2C_interpreter_of_scripture.html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https://www.vatican.va/content/catechism/en/part_one/section_two/chapter_one/article_1/paragraph_4_the_creator.html</a:t>
            </a:r>
          </a:p>
          <a:p xmlns:a="http://schemas.openxmlformats.org/drawingml/2006/main">
            <a:r>
              <a:t>- https://www.vatican.va/content/catechism/en/part_one/section_one/chapter_two/article_3/iii_the_holy_spirit%2C_interpreter_of_scripture.html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https://www.vatican.va/content/catechism/en/part_one/section_two/chapter_one/article_1/paragraph_4_the_creator.html</a:t>
            </a:r>
          </a:p>
          <a:p xmlns:a="http://schemas.openxmlformats.org/drawingml/2006/main">
            <a:r>
              <a:t>- https://www.vatican.va/content/catechism/en/part_one/section_one/chapter_two/article_3/iii_the_holy_spirit%2C_interpreter_of_scripture.html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https://www.vatican.va/content/catechism/en/part_one/section_two/chapter_one/article_1/paragraph_4_the_creator.html</a:t>
            </a:r>
          </a:p>
          <a:p xmlns:a="http://schemas.openxmlformats.org/drawingml/2006/main">
            <a:r>
              <a:t>- https://www.vatican.va/content/catechism/en/part_one/section_one/chapter_two/article_3/iii_the_holy_spirit%2C_interpreter_of_scripture.html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https://www.vatican.va/content/catechism/en/part_one/section_two/chapter_one/article_1/paragraph_4_the_creator.html</a:t>
            </a:r>
          </a:p>
          <a:p xmlns:a="http://schemas.openxmlformats.org/drawingml/2006/main">
            <a:r>
              <a:t>- https://www.vatican.va/content/catechism/en/part_one/section_one/chapter_two/article_3/iii_the_holy_spirit%2C_interpreter_of_scripture.html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https://www.vatican.va/content/catechism/en/part_one/section_two/chapter_one/article_1/paragraph_4_the_creator.html</a:t>
            </a:r>
          </a:p>
          <a:p xmlns:a="http://schemas.openxmlformats.org/drawingml/2006/main">
            <a:r>
              <a:t>- https://www.vatican.va/content/catechism/en/part_one/section_one/chapter_two/article_3/iii_the_holy_spirit%2C_interpreter_of_scripture.html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4fcab5be24c29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588cb5998413f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0d15cb359493e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0a35b6b6c4519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e15210c764264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b4380799da948ec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760656c7eb24a38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e74e7c65d744a45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f269680fbe64a20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39f6047224e02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7b967fd044aa8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5b5d72b174309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7649cd21d4862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6bfd4f8fd4861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14e43fa8c4ee7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0029b84344b73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38970bc854ff3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b5b0a4617c643d0" /><Relationship Type="http://schemas.openxmlformats.org/officeDocument/2006/relationships/slideLayout" Target="/ppt/slideLayouts/slideLayout1.xml" Id="Rdc725c0648c1452e" /><Relationship Type="http://schemas.openxmlformats.org/officeDocument/2006/relationships/slideLayout" Target="/ppt/slideLayouts/slideLayout2.xml" Id="Ree3f817efae54c71" /><Relationship Type="http://schemas.openxmlformats.org/officeDocument/2006/relationships/slideLayout" Target="/ppt/slideLayouts/slideLayout3.xml" Id="R275c398060fc49ba" /><Relationship Type="http://schemas.openxmlformats.org/officeDocument/2006/relationships/slideLayout" Target="/ppt/slideLayouts/slideLayout4.xml" Id="Rc66f78af19e340e0" /><Relationship Type="http://schemas.openxmlformats.org/officeDocument/2006/relationships/slideLayout" Target="/ppt/slideLayouts/slideLayout5.xml" Id="R9b11372b480644ed" /><Relationship Type="http://schemas.openxmlformats.org/officeDocument/2006/relationships/slideLayout" Target="/ppt/slideLayouts/slideLayout6.xml" Id="R326b7ee92ac94e1a" /><Relationship Type="http://schemas.openxmlformats.org/officeDocument/2006/relationships/slideLayout" Target="/ppt/slideLayouts/slideLayout7.xml" Id="R3e7cf73ffda041b6" /><Relationship Type="http://schemas.openxmlformats.org/officeDocument/2006/relationships/slideLayout" Target="/ppt/slideLayouts/slideLayout8.xml" Id="R52c34ed8371944fb" /><Relationship Type="http://schemas.openxmlformats.org/officeDocument/2006/relationships/slideLayout" Target="/ppt/slideLayouts/slideLayout9.xml" Id="R009a3ce9f4bb4aec" /><Relationship Type="http://schemas.openxmlformats.org/officeDocument/2006/relationships/slideLayout" Target="/ppt/slideLayouts/slideLayout10.xml" Id="Rbe4e1091db9c4267" /><Relationship Type="http://schemas.openxmlformats.org/officeDocument/2006/relationships/slideLayout" Target="/ppt/slideLayouts/slideLayout11.xml" Id="Rbd21966bc2594656" /><Relationship Type="http://schemas.openxmlformats.org/officeDocument/2006/relationships/slideLayout" Target="/ppt/slideLayouts/slideLayout12.xml" Id="Rfed68ac2451d48d9" /><Relationship Type="http://schemas.openxmlformats.org/officeDocument/2006/relationships/slideLayout" Target="/ppt/slideLayouts/slideLayout13.xml" Id="Ra0759c93d8b44db3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d3f06c86d94049b9" /><Relationship Type="http://schemas.openxmlformats.org/officeDocument/2006/relationships/slideLayout" Target="/ppt/slideLayouts/slideLayout14.xml" Id="R38c06b0dcfc74c6c" /><Relationship Type="http://schemas.openxmlformats.org/officeDocument/2006/relationships/slideLayout" Target="/ppt/slideLayouts/slideLayout15.xml" Id="R7632b867d13c4a62" /><Relationship Type="http://schemas.openxmlformats.org/officeDocument/2006/relationships/slideLayout" Target="/ppt/slideLayouts/slideLayout16.xml" Id="R3bb270762a934fdd" /><Relationship Type="http://schemas.openxmlformats.org/officeDocument/2006/relationships/slideLayout" Target="/ppt/slideLayouts/slideLayout17.xml" Id="Rc16a37951e3c42fe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725c0648c1452e"/>
    <p:sldLayoutId xmlns:r="http://schemas.openxmlformats.org/officeDocument/2006/relationships" id="2147483650" r:id="Ree3f817efae54c71"/>
    <p:sldLayoutId xmlns:r="http://schemas.openxmlformats.org/officeDocument/2006/relationships" id="2147483651" r:id="R275c398060fc49ba"/>
    <p:sldLayoutId xmlns:r="http://schemas.openxmlformats.org/officeDocument/2006/relationships" id="2147483652" r:id="Rc66f78af19e340e0"/>
    <p:sldLayoutId xmlns:r="http://schemas.openxmlformats.org/officeDocument/2006/relationships" id="2147483653" r:id="R9b11372b480644ed"/>
    <p:sldLayoutId xmlns:r="http://schemas.openxmlformats.org/officeDocument/2006/relationships" id="2147483654" r:id="R326b7ee92ac94e1a"/>
    <p:sldLayoutId xmlns:r="http://schemas.openxmlformats.org/officeDocument/2006/relationships" id="2147483655" r:id="R3e7cf73ffda041b6"/>
    <p:sldLayoutId xmlns:r="http://schemas.openxmlformats.org/officeDocument/2006/relationships" id="2147483656" r:id="R52c34ed8371944fb"/>
    <p:sldLayoutId xmlns:r="http://schemas.openxmlformats.org/officeDocument/2006/relationships" id="2147483657" r:id="R009a3ce9f4bb4aec"/>
    <p:sldLayoutId xmlns:r="http://schemas.openxmlformats.org/officeDocument/2006/relationships" id="2147483658" r:id="Rbe4e1091db9c4267"/>
    <p:sldLayoutId xmlns:r="http://schemas.openxmlformats.org/officeDocument/2006/relationships" id="2147483659" r:id="Rbd21966bc2594656"/>
    <p:sldLayoutId xmlns:r="http://schemas.openxmlformats.org/officeDocument/2006/relationships" id="2147483660" r:id="Rfed68ac2451d48d9"/>
    <p:sldLayoutId xmlns:r="http://schemas.openxmlformats.org/officeDocument/2006/relationships" id="2147483661" r:id="Ra0759c93d8b44db3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38c06b0dcfc74c6c"/>
    <p:sldLayoutId xmlns:r="http://schemas.openxmlformats.org/officeDocument/2006/relationships" id="2147483664" r:id="R7632b867d13c4a62"/>
    <p:sldLayoutId xmlns:r="http://schemas.openxmlformats.org/officeDocument/2006/relationships" id="2147483665" r:id="R3bb270762a934fdd"/>
    <p:sldLayoutId xmlns:r="http://schemas.openxmlformats.org/officeDocument/2006/relationships" id="2147483666" r:id="Rc16a37951e3c42f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2df2e66a94e7a" /><Relationship Type="http://schemas.openxmlformats.org/officeDocument/2006/relationships/notesSlide" Target="/ppt/notesSlides/notesSlide1.xml" Id="R8256b6fc76ed47b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da290e68d58b4187" /><Relationship Type="http://schemas.openxmlformats.org/officeDocument/2006/relationships/hyperlink" Target="https://www.eduqas.co.uk/media/w42hvhgp/eduqas-gcse-rs-spec-full-from-2016-e-1109.pdf" TargetMode="External" Id="R40475aa9d08f4a00" /><Relationship Type="http://schemas.openxmlformats.org/officeDocument/2006/relationships/hyperlink" Target="https://www.biblegateway.com/versions/New-Revised-Standard-Version-Updated-Edition-NRSVue-Bible/" TargetMode="External" Id="Rd91c5b0bb60a4a82" /><Relationship Type="http://schemas.openxmlformats.org/officeDocument/2006/relationships/hyperlink" Target="https://www.vatican.va/content/catechism/en/part_one/section_two/chapter_one/article_1/paragraph_4_the_creator.html" TargetMode="External" Id="R69c8322d4c9c46cd" /><Relationship Type="http://schemas.openxmlformats.org/officeDocument/2006/relationships/hyperlink" Target="https://www.vatican.va/content/catechism/en/part_one/section_one/chapter_two/article_3/iii_the_holy_spirit%2C_interpreter_of_scripture.html" TargetMode="External" Id="Rfc53e87293784d75" /><Relationship Type="http://schemas.openxmlformats.org/officeDocument/2006/relationships/notesSlide" Target="/ppt/notesSlides/notesSlide10.xml" Id="R02f7d3a0d8bb41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47f191f75af418a" /><Relationship Type="http://schemas.openxmlformats.org/officeDocument/2006/relationships/notesSlide" Target="/ppt/notesSlides/notesSlide2.xml" Id="Rbf84b9a4c75f4c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792d1d02cfc841a4" /><Relationship Type="http://schemas.openxmlformats.org/officeDocument/2006/relationships/notesSlide" Target="/ppt/notesSlides/notesSlide3.xml" Id="R26862931261d48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7d8712b4f25d4754" /><Relationship Type="http://schemas.openxmlformats.org/officeDocument/2006/relationships/notesSlide" Target="/ppt/notesSlides/notesSlide4.xml" Id="R60c1548b821f44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7600fd065ea48b1" /><Relationship Type="http://schemas.openxmlformats.org/officeDocument/2006/relationships/notesSlide" Target="/ppt/notesSlides/notesSlide5.xml" Id="Rfa37955bbcb144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ae8bb6ae8ea244f2" /><Relationship Type="http://schemas.openxmlformats.org/officeDocument/2006/relationships/notesSlide" Target="/ppt/notesSlides/notesSlide6.xml" Id="R1bec69144eb642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f76c9963fe040b3" /><Relationship Type="http://schemas.openxmlformats.org/officeDocument/2006/relationships/notesSlide" Target="/ppt/notesSlides/notesSlide7.xml" Id="Rfc2fbc68f2884dd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5f76d574f0174c0a" /><Relationship Type="http://schemas.openxmlformats.org/officeDocument/2006/relationships/notesSlide" Target="/ppt/notesSlides/notesSlide8.xml" Id="R61aadfbecdfa435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1ad730a33194e02" /><Relationship Type="http://schemas.openxmlformats.org/officeDocument/2006/relationships/notesSlide" Target="/ppt/notesSlides/notesSlide9.xml" Id="R83796f85144d464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4AD5D2D4-0755-4907-A61A-F0D6C4740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F51890D2-D941-47AD-B16F-01D801233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Genesis
and Creation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kind of truth is Genesis trying to communicate?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5240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CHRISTIANITY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6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6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0475aa9d08f4a00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National Council of Churches; hosted by 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91c5b0bb60a4a82"/>
              </a:rPr>
              <a:t>NRSV Updated Edition</a:t>
            </a:r>
            <a:r>
              <a:t>. 2021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9c8322d4c9c46cd"/>
              </a:rPr>
              <a:t>Catechism: The Creator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c53e87293784d75"/>
              </a:rPr>
              <a:t>Catechism: The Holy Spirit, Interpreter of Scripture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Genesis
and Creation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main theological claims of Genesis 1–3.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literal and non-literal readings differ.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which reading best preserves the purpose of the text.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monotheism.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Name the three persons of the Trinity.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one limit of a Trinity analogy.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kind of truth is Genesis trying to communicate?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An Ordered, Good Creation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6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Genesis 1 presents creation as ordered, purposeful and good.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Humanity is made in the image of God and given responsibility within creation.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Genesis 2 emphasises vocation, relationship and dependence.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Genesis 3 explores disobedience, alienation and the fall.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Creation sequence or Genesis manuscript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Creation sequence or Genesis manuscript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6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Read the Text Carefully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‘Image of God’ supports dignity, relationship and responsibility; it does not describe God's appearance.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‘Dominion’ must be read alongside creation's goodness and human dependence.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Genesis 1 and 2 use different structures and emphases.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text should not be flattened into a modern scientific report.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Literal and Non-Literal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048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Literal Reading: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Treats the sequence as a factual account of creation.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Stresses the authority and plain wording of Scripture.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Can struggle when ancient genre is ignored.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Decide which approach better explains what Genesis is doing.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Non-Literal Reading: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Treats literary form as part of the text's meaning.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Can accept theological truth alongside science.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Does not mean that Genesis is dismissed as false.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From Image to Stewardship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Study the creation claims.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one phrase about humanity.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the responsibility it creates.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Challenge the claim that dominion gives unlimited permission to exploit.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Human care for creation contrasted with exploitation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Human care for creation contrasted with exploitation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different beliefs.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using Genesis.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imago Dei or stewardship accurately.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Christian beliefs about creation.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Ordered and good creation.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 dignity and responsibility.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Interpretation is not the same as rejection.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kind of truth does Genesis communicate?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linking text, cosmos and human responsibility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linking text, cosmos and human responsibility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[Slides 2–7]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Revised Standard Version Updated Edition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Church: The Creator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Church: The Holy Spirit, Interpreter of Scripture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2026-08-19T01:13:00.6120000Z</dcterms:created>
  <dcterms:modified xsi:type="dcterms:W3CDTF">2026-08-19T01:13:00.6120000Z</dcterms:modified>
</coreProperties>
</file>