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b06181954f34d26" /><Relationship Type="http://schemas.openxmlformats.org/officeDocument/2006/relationships/extended-properties" Target="/docProps/app.xml" Id="Rdde8bc3c31b94381" /><Relationship Type="http://schemas.openxmlformats.org/officeDocument/2006/relationships/officeDocument" Target="/ppt/presentation.xml" Id="Ref60d70c95d9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e507562f44b11"/>
    <p:sldMasterId xmlns:r="http://schemas.openxmlformats.org/officeDocument/2006/relationships" id="2147483662" r:id="R14e20f0632f54fcc"/>
  </p:sldMasterIdLst>
  <p:notesMasterIdLst>
    <p:notesMasterId xmlns:r="http://schemas.openxmlformats.org/officeDocument/2006/relationships" r:id="R9bfdb6ff28644c2c"/>
  </p:notesMasterIdLst>
  <p:sldIdLst>
    <p:sldId xmlns:r="http://schemas.openxmlformats.org/officeDocument/2006/relationships" id="256" r:id="R0fd212ec2da04307"/>
    <p:sldId xmlns:r="http://schemas.openxmlformats.org/officeDocument/2006/relationships" id="257" r:id="R7db2e5546bc24adc"/>
    <p:sldId xmlns:r="http://schemas.openxmlformats.org/officeDocument/2006/relationships" id="258" r:id="R5ec638ab7e994b60"/>
    <p:sldId xmlns:r="http://schemas.openxmlformats.org/officeDocument/2006/relationships" id="259" r:id="Raa4e98df06b14543"/>
    <p:sldId xmlns:r="http://schemas.openxmlformats.org/officeDocument/2006/relationships" id="260" r:id="Rfc81b6146d8b418c"/>
    <p:sldId xmlns:r="http://schemas.openxmlformats.org/officeDocument/2006/relationships" id="261" r:id="Rff7521d902414778"/>
    <p:sldId xmlns:r="http://schemas.openxmlformats.org/officeDocument/2006/relationships" id="262" r:id="R9c5795b7779e465f"/>
    <p:sldId xmlns:r="http://schemas.openxmlformats.org/officeDocument/2006/relationships" id="263" r:id="Rbb938c1eb91345b2"/>
    <p:sldId xmlns:r="http://schemas.openxmlformats.org/officeDocument/2006/relationships" id="264" r:id="Rcf558f17e9774c46"/>
    <p:sldId xmlns:r="http://schemas.openxmlformats.org/officeDocument/2006/relationships" id="265" r:id="Re66e880da188490b"/>
    <p:sldId xmlns:r="http://schemas.openxmlformats.org/officeDocument/2006/relationships" id="266" r:id="R27c3563dcb684a5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a19e91263b34454" /><Relationship Type="http://schemas.openxmlformats.org/officeDocument/2006/relationships/slideMaster" Target="/ppt/slideMasters/slideMaster1.xml" Id="Rbe9e507562f44b11" /><Relationship Type="http://schemas.openxmlformats.org/officeDocument/2006/relationships/slideMaster" Target="/ppt/slideMasters/slideMaster2.xml" Id="R14e20f0632f54fcc" /><Relationship Type="http://schemas.openxmlformats.org/officeDocument/2006/relationships/notesMaster" Target="/ppt/notesMasters/notesMaster1.xml" Id="R9bfdb6ff28644c2c" /><Relationship Type="http://schemas.openxmlformats.org/officeDocument/2006/relationships/presProps" Target="/ppt/presProps.xml" Id="R1fad23f6f3104ae3" /><Relationship Type="http://schemas.openxmlformats.org/officeDocument/2006/relationships/viewProps" Target="/ppt/viewProps.xml" Id="R2bf6ad3c8fd948b5" /><Relationship Type="http://schemas.openxmlformats.org/officeDocument/2006/relationships/tableStyles" Target="/ppt/tableStyles.xml" Id="R4d02e54bfefb41aa" /><Relationship Type="http://schemas.openxmlformats.org/officeDocument/2006/relationships/slide" Target="/ppt/slides/slide1.xml" Id="R0fd212ec2da04307" /><Relationship Type="http://schemas.openxmlformats.org/officeDocument/2006/relationships/slide" Target="/ppt/slides/slide2.xml" Id="R7db2e5546bc24adc" /><Relationship Type="http://schemas.openxmlformats.org/officeDocument/2006/relationships/slide" Target="/ppt/slides/slide3.xml" Id="R5ec638ab7e994b60" /><Relationship Type="http://schemas.openxmlformats.org/officeDocument/2006/relationships/slide" Target="/ppt/slides/slide4.xml" Id="Raa4e98df06b14543" /><Relationship Type="http://schemas.openxmlformats.org/officeDocument/2006/relationships/slide" Target="/ppt/slides/slide5.xml" Id="Rfc81b6146d8b418c" /><Relationship Type="http://schemas.openxmlformats.org/officeDocument/2006/relationships/slide" Target="/ppt/slides/slide6.xml" Id="Rff7521d902414778" /><Relationship Type="http://schemas.openxmlformats.org/officeDocument/2006/relationships/slide" Target="/ppt/slides/slide7.xml" Id="R9c5795b7779e465f" /><Relationship Type="http://schemas.openxmlformats.org/officeDocument/2006/relationships/slide" Target="/ppt/slides/slide8.xml" Id="Rbb938c1eb91345b2" /><Relationship Type="http://schemas.openxmlformats.org/officeDocument/2006/relationships/slide" Target="/ppt/slides/slide9.xml" Id="Rcf558f17e9774c46" /><Relationship Type="http://schemas.openxmlformats.org/officeDocument/2006/relationships/slide" Target="/ppt/slides/slide10.xml" Id="Re66e880da188490b" /><Relationship Type="http://schemas.openxmlformats.org/officeDocument/2006/relationships/slide" Target="/ppt/slides/slide11.xml" Id="R27c3563dcb684a5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9e28139397b42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cd0fc2f884845d5" /><Relationship Type="http://schemas.openxmlformats.org/officeDocument/2006/relationships/notesMaster" Target="/ppt/notesMasters/notesMaster1.xml" Id="Ra87e8416341f410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5aec11c69464cdb" /><Relationship Type="http://schemas.openxmlformats.org/officeDocument/2006/relationships/notesMaster" Target="/ppt/notesMasters/notesMaster1.xml" Id="R05a45b6cc001488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306377ccdec451c" /><Relationship Type="http://schemas.openxmlformats.org/officeDocument/2006/relationships/notesMaster" Target="/ppt/notesMasters/notesMaster1.xml" Id="Rffae0eee36e94a8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3df18fdb11a4557" /><Relationship Type="http://schemas.openxmlformats.org/officeDocument/2006/relationships/notesMaster" Target="/ppt/notesMasters/notesMaster1.xml" Id="Rce3764d063d941a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92422ead31a4b17" /><Relationship Type="http://schemas.openxmlformats.org/officeDocument/2006/relationships/notesMaster" Target="/ppt/notesMasters/notesMaster1.xml" Id="R175d875ee11441f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f990664148a45a7" /><Relationship Type="http://schemas.openxmlformats.org/officeDocument/2006/relationships/notesMaster" Target="/ppt/notesMasters/notesMaster1.xml" Id="R7005481817cb4d6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ddd9a4f9af34ddc" /><Relationship Type="http://schemas.openxmlformats.org/officeDocument/2006/relationships/notesMaster" Target="/ppt/notesMasters/notesMaster1.xml" Id="Rdb13f88c3c5e413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220de0e33604c41" /><Relationship Type="http://schemas.openxmlformats.org/officeDocument/2006/relationships/notesMaster" Target="/ppt/notesMasters/notesMaster1.xml" Id="R366e9c4e57ea47a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3a69cde87ba4826" /><Relationship Type="http://schemas.openxmlformats.org/officeDocument/2006/relationships/notesMaster" Target="/ppt/notesMasters/notesMaster1.xml" Id="R785c13f754fe405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904e33918114df2" /><Relationship Type="http://schemas.openxmlformats.org/officeDocument/2006/relationships/notesMaster" Target="/ppt/notesMasters/notesMaster1.xml" Id="R192bcc25df96414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3b11680670c41b0" /><Relationship Type="http://schemas.openxmlformats.org/officeDocument/2006/relationships/notesMaster" Target="/ppt/notesMasters/notesMaster1.xml" Id="R2d2711266d3b4c6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ceb1226ab46d8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0e8c811ce406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a6c0f2f97461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44f1f5cde4d2d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4260869e64409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ffe322c15564cc5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4ce7bd834b5452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688d1b655fc4879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6f30a3ad9d2442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a69795315457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a16c01f9641b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4d34b9d944a0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d120cd0274be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f142c6d844d6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06d71a7a8461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16fa7608e4f0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d5cfaad6f46e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8c3ee443a7846f7" /><Relationship Type="http://schemas.openxmlformats.org/officeDocument/2006/relationships/slideLayout" Target="/ppt/slideLayouts/slideLayout1.xml" Id="R8294e6e9e5154483" /><Relationship Type="http://schemas.openxmlformats.org/officeDocument/2006/relationships/slideLayout" Target="/ppt/slideLayouts/slideLayout2.xml" Id="Rbab13c0587ac46a7" /><Relationship Type="http://schemas.openxmlformats.org/officeDocument/2006/relationships/slideLayout" Target="/ppt/slideLayouts/slideLayout3.xml" Id="Rb9a1c04921f340e1" /><Relationship Type="http://schemas.openxmlformats.org/officeDocument/2006/relationships/slideLayout" Target="/ppt/slideLayouts/slideLayout4.xml" Id="Rc56c22aa56e24c73" /><Relationship Type="http://schemas.openxmlformats.org/officeDocument/2006/relationships/slideLayout" Target="/ppt/slideLayouts/slideLayout5.xml" Id="R6edd1a5c463948dc" /><Relationship Type="http://schemas.openxmlformats.org/officeDocument/2006/relationships/slideLayout" Target="/ppt/slideLayouts/slideLayout6.xml" Id="Rb61b851e12c24786" /><Relationship Type="http://schemas.openxmlformats.org/officeDocument/2006/relationships/slideLayout" Target="/ppt/slideLayouts/slideLayout7.xml" Id="R281b8867a8644bad" /><Relationship Type="http://schemas.openxmlformats.org/officeDocument/2006/relationships/slideLayout" Target="/ppt/slideLayouts/slideLayout8.xml" Id="R17787548f0cd4b6d" /><Relationship Type="http://schemas.openxmlformats.org/officeDocument/2006/relationships/slideLayout" Target="/ppt/slideLayouts/slideLayout9.xml" Id="Rb0e841a87c9c41aa" /><Relationship Type="http://schemas.openxmlformats.org/officeDocument/2006/relationships/slideLayout" Target="/ppt/slideLayouts/slideLayout10.xml" Id="R6269b48761394dd1" /><Relationship Type="http://schemas.openxmlformats.org/officeDocument/2006/relationships/slideLayout" Target="/ppt/slideLayouts/slideLayout11.xml" Id="R62f1281f27ac45e3" /><Relationship Type="http://schemas.openxmlformats.org/officeDocument/2006/relationships/slideLayout" Target="/ppt/slideLayouts/slideLayout12.xml" Id="Rb0f2f58a851d4723" /><Relationship Type="http://schemas.openxmlformats.org/officeDocument/2006/relationships/slideLayout" Target="/ppt/slideLayouts/slideLayout13.xml" Id="R8e09f439dd584c6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0f85fb7e46a94359" /><Relationship Type="http://schemas.openxmlformats.org/officeDocument/2006/relationships/slideLayout" Target="/ppt/slideLayouts/slideLayout14.xml" Id="R4cbbb90d507442a7" /><Relationship Type="http://schemas.openxmlformats.org/officeDocument/2006/relationships/slideLayout" Target="/ppt/slideLayouts/slideLayout15.xml" Id="Rfe9b4d438dd444af" /><Relationship Type="http://schemas.openxmlformats.org/officeDocument/2006/relationships/slideLayout" Target="/ppt/slideLayouts/slideLayout16.xml" Id="Rff367e10dfd74736" /><Relationship Type="http://schemas.openxmlformats.org/officeDocument/2006/relationships/slideLayout" Target="/ppt/slideLayouts/slideLayout17.xml" Id="R676ba5e5c437432c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4e6e9e5154483"/>
    <p:sldLayoutId xmlns:r="http://schemas.openxmlformats.org/officeDocument/2006/relationships" id="2147483650" r:id="Rbab13c0587ac46a7"/>
    <p:sldLayoutId xmlns:r="http://schemas.openxmlformats.org/officeDocument/2006/relationships" id="2147483651" r:id="Rb9a1c04921f340e1"/>
    <p:sldLayoutId xmlns:r="http://schemas.openxmlformats.org/officeDocument/2006/relationships" id="2147483652" r:id="Rc56c22aa56e24c73"/>
    <p:sldLayoutId xmlns:r="http://schemas.openxmlformats.org/officeDocument/2006/relationships" id="2147483653" r:id="R6edd1a5c463948dc"/>
    <p:sldLayoutId xmlns:r="http://schemas.openxmlformats.org/officeDocument/2006/relationships" id="2147483654" r:id="Rb61b851e12c24786"/>
    <p:sldLayoutId xmlns:r="http://schemas.openxmlformats.org/officeDocument/2006/relationships" id="2147483655" r:id="R281b8867a8644bad"/>
    <p:sldLayoutId xmlns:r="http://schemas.openxmlformats.org/officeDocument/2006/relationships" id="2147483656" r:id="R17787548f0cd4b6d"/>
    <p:sldLayoutId xmlns:r="http://schemas.openxmlformats.org/officeDocument/2006/relationships" id="2147483657" r:id="Rb0e841a87c9c41aa"/>
    <p:sldLayoutId xmlns:r="http://schemas.openxmlformats.org/officeDocument/2006/relationships" id="2147483658" r:id="R6269b48761394dd1"/>
    <p:sldLayoutId xmlns:r="http://schemas.openxmlformats.org/officeDocument/2006/relationships" id="2147483659" r:id="R62f1281f27ac45e3"/>
    <p:sldLayoutId xmlns:r="http://schemas.openxmlformats.org/officeDocument/2006/relationships" id="2147483660" r:id="Rb0f2f58a851d4723"/>
    <p:sldLayoutId xmlns:r="http://schemas.openxmlformats.org/officeDocument/2006/relationships" id="2147483661" r:id="R8e09f439dd584c6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cbbb90d507442a7"/>
    <p:sldLayoutId xmlns:r="http://schemas.openxmlformats.org/officeDocument/2006/relationships" id="2147483664" r:id="Rfe9b4d438dd444af"/>
    <p:sldLayoutId xmlns:r="http://schemas.openxmlformats.org/officeDocument/2006/relationships" id="2147483665" r:id="Rff367e10dfd74736"/>
    <p:sldLayoutId xmlns:r="http://schemas.openxmlformats.org/officeDocument/2006/relationships" id="2147483666" r:id="R676ba5e5c437432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d085b3e4f4a1c" /><Relationship Type="http://schemas.openxmlformats.org/officeDocument/2006/relationships/notesSlide" Target="/ppt/notesSlides/notesSlide1.xml" Id="R1c8e3adb6bd64fa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00683b82a434820" /><Relationship Type="http://schemas.openxmlformats.org/officeDocument/2006/relationships/notesSlide" Target="/ppt/notesSlides/notesSlide10.xml" Id="R9486f5e658bc43f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4f3fdca3df24d60" /><Relationship Type="http://schemas.openxmlformats.org/officeDocument/2006/relationships/hyperlink" Target="https://www.eduqas.co.uk/media/w42hvhgp/eduqas-gcse-rs-spec-full-from-2016-e-1109.pdf" TargetMode="External" Id="Rfae8196129784280" /><Relationship Type="http://schemas.openxmlformats.org/officeDocument/2006/relationships/hyperlink" Target="https://www.biblegateway.com/versions/New-Revised-Standard-Version-Updated-Edition-NRSVue-Bible/" TargetMode="External" Id="Rdefbe0690f914fa3" /><Relationship Type="http://schemas.openxmlformats.org/officeDocument/2006/relationships/hyperlink" Target="https://www.eduqas.co.uk/media/w42hvhgp/eduqas-gcse-rs-spec-full-from-2016-e-1109.pdf" TargetMode="External" Id="Rf5ad684873cf48d0" /><Relationship Type="http://schemas.openxmlformats.org/officeDocument/2006/relationships/notesSlide" Target="/ppt/notesSlides/notesSlide11.xml" Id="Re355973b7307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bc44ecb149646e4" /><Relationship Type="http://schemas.openxmlformats.org/officeDocument/2006/relationships/notesSlide" Target="/ppt/notesSlides/notesSlide2.xml" Id="R96f501708518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293fcf0f7de485c" /><Relationship Type="http://schemas.openxmlformats.org/officeDocument/2006/relationships/notesSlide" Target="/ppt/notesSlides/notesSlide3.xml" Id="R1603f2f9c2cf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67939d1127de4c5d" /><Relationship Type="http://schemas.openxmlformats.org/officeDocument/2006/relationships/notesSlide" Target="/ppt/notesSlides/notesSlide4.xml" Id="R3572ab9cd52e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d08ae90e48b844f6" /><Relationship Type="http://schemas.openxmlformats.org/officeDocument/2006/relationships/notesSlide" Target="/ppt/notesSlides/notesSlide5.xml" Id="R43b77ad09729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94d3e09014140f4" /><Relationship Type="http://schemas.openxmlformats.org/officeDocument/2006/relationships/notesSlide" Target="/ppt/notesSlides/notesSlide6.xml" Id="Rcdfd005891ee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e6600b512d3c44dd" /><Relationship Type="http://schemas.openxmlformats.org/officeDocument/2006/relationships/notesSlide" Target="/ppt/notesSlides/notesSlide7.xml" Id="R730d700b332a409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a0145f8559246cf" /><Relationship Type="http://schemas.openxmlformats.org/officeDocument/2006/relationships/notesSlide" Target="/ppt/notesSlides/notesSlide8.xml" Id="Re451c2967afb477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220fa9a0fb340c3" /><Relationship Type="http://schemas.openxmlformats.org/officeDocument/2006/relationships/notesSlide" Target="/ppt/notesSlides/notesSlide9.xml" Id="R875f330cb5cb4ca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81C7E21-0482-42D0-9227-C9FEAE8F2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1C55489-CA8A-49A6-94A2-41D7039ED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God, Evil
and Suffering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Does suffering make belief in an all-loving God unreasonable?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WJEC Eduqas GCSE Religious Studies specification, Version 4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ae819612978428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efbe0690f914fa3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5ad684873cf48d0"/>
              </a:rPr>
              <a:t>GCSE Religious Studies specification</a:t>
            </a:r>
            <a:r>
              <a:t>. September 2025, Version 4.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God, Evil
and Suffering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logical challenge created by evil and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what the book of Job does and does not explain.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Christian responses protect belief in God.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omnipotent.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Define omnibenevolent.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Give one example of suffering that creates a challenge.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Does suffering make belief in an all-loving God unreasonable?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Logical Challenge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asks how suffering can exist if God is all-powerful and all-loving.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Moral evil results from human choices; natural evil includes disease and disaster.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Epicurus supplies a philosophical challenge, not a Christian source.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response to suffering is called a theodicy only when it attempts to defend God's goodness and power.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ontrasting human choice and natural disaster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Contrasting human choice and natural disaster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Job and Innocent Suffering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Job is introduced as blameless, so his suffering is not a simple punishment.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His friends repeatedly assume that suffering proves hidden wrongdoing.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Job questions God; the ending stresses human limits and encounter rather than a tidy cause.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Job changes the question without explaining every instance of suffering.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Responses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Free will can explain moral evil but not every natural evil.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Soul-making treats challenge as a setting for growth, but not every sufferer grows.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Mystery recognises human limits, but can sound like refusal.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Future hope promises justice, but does not make present pain unreal.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response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each response to one case.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the strongest response.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Identify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Does Job Answer?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your judgement against a sufferer's perspective.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the problem Job is expected to address.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features of the narrative.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what each contributes.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Identify one unanswered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judgement.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Job in protest or lament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Job in protest or lament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Judgement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Job does not solve the problem of evil because it gives no universal reason why innocent people suffer.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However, it rejects the cruel claim that suffering always proves guilt and allows faithful protest.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Its answer is therefore relational rather than causal: encounter and trust replace a complete explanation.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the force of the challenge.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Job and one reasoned response.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‘Suffering proves that God is not loving.’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Does logical possibility settle emotional plausibility?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kinds of evil does each response address?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call Job a complete solution.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Does Job answer, change or refuse the question?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of Job and unresolved suffering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of Job and unresolved suffering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2026-08-19T01:12:58.6710000Z</dcterms:created>
  <dcterms:modified xsi:type="dcterms:W3CDTF">2026-08-19T01:12:58.6710000Z</dcterms:modified>
</coreProperties>
</file>