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fa610644394415f" /><Relationship Type="http://schemas.openxmlformats.org/officeDocument/2006/relationships/extended-properties" Target="/docProps/app.xml" Id="Rfa0777538fe24aee" /><Relationship Type="http://schemas.openxmlformats.org/officeDocument/2006/relationships/officeDocument" Target="/ppt/presentation.xml" Id="Rddc23cd54067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b6b560fd043d9"/>
    <p:sldMasterId xmlns:r="http://schemas.openxmlformats.org/officeDocument/2006/relationships" id="2147483662" r:id="R3aa55ffa14c74d13"/>
  </p:sldMasterIdLst>
  <p:notesMasterIdLst>
    <p:notesMasterId xmlns:r="http://schemas.openxmlformats.org/officeDocument/2006/relationships" r:id="Rba5627b2378c4e79"/>
  </p:notesMasterIdLst>
  <p:sldIdLst>
    <p:sldId xmlns:r="http://schemas.openxmlformats.org/officeDocument/2006/relationships" id="256" r:id="Rcd241d832bc34969"/>
    <p:sldId xmlns:r="http://schemas.openxmlformats.org/officeDocument/2006/relationships" id="257" r:id="R27cfda1170424ab0"/>
    <p:sldId xmlns:r="http://schemas.openxmlformats.org/officeDocument/2006/relationships" id="258" r:id="Rda1e9621ee834d6b"/>
    <p:sldId xmlns:r="http://schemas.openxmlformats.org/officeDocument/2006/relationships" id="259" r:id="Rf05bf2d7c5da490b"/>
    <p:sldId xmlns:r="http://schemas.openxmlformats.org/officeDocument/2006/relationships" id="260" r:id="R56f3f2dac5424904"/>
    <p:sldId xmlns:r="http://schemas.openxmlformats.org/officeDocument/2006/relationships" id="261" r:id="R583ddf859e90420b"/>
    <p:sldId xmlns:r="http://schemas.openxmlformats.org/officeDocument/2006/relationships" id="262" r:id="R9d758e5c853a4855"/>
    <p:sldId xmlns:r="http://schemas.openxmlformats.org/officeDocument/2006/relationships" id="263" r:id="R5fdbc715a4004d00"/>
    <p:sldId xmlns:r="http://schemas.openxmlformats.org/officeDocument/2006/relationships" id="264" r:id="R3feca8b553314e2d"/>
    <p:sldId xmlns:r="http://schemas.openxmlformats.org/officeDocument/2006/relationships" id="265" r:id="R61b59a33be904f9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442351942134e3f" /><Relationship Type="http://schemas.openxmlformats.org/officeDocument/2006/relationships/slideMaster" Target="/ppt/slideMasters/slideMaster1.xml" Id="R782b6b560fd043d9" /><Relationship Type="http://schemas.openxmlformats.org/officeDocument/2006/relationships/slideMaster" Target="/ppt/slideMasters/slideMaster2.xml" Id="R3aa55ffa14c74d13" /><Relationship Type="http://schemas.openxmlformats.org/officeDocument/2006/relationships/notesMaster" Target="/ppt/notesMasters/notesMaster1.xml" Id="Rba5627b2378c4e79" /><Relationship Type="http://schemas.openxmlformats.org/officeDocument/2006/relationships/presProps" Target="/ppt/presProps.xml" Id="R82da07daffe84650" /><Relationship Type="http://schemas.openxmlformats.org/officeDocument/2006/relationships/viewProps" Target="/ppt/viewProps.xml" Id="R8477b21d467348fb" /><Relationship Type="http://schemas.openxmlformats.org/officeDocument/2006/relationships/tableStyles" Target="/ppt/tableStyles.xml" Id="R1fb91a7c6a7d4340" /><Relationship Type="http://schemas.openxmlformats.org/officeDocument/2006/relationships/slide" Target="/ppt/slides/slide1.xml" Id="Rcd241d832bc34969" /><Relationship Type="http://schemas.openxmlformats.org/officeDocument/2006/relationships/slide" Target="/ppt/slides/slide2.xml" Id="R27cfda1170424ab0" /><Relationship Type="http://schemas.openxmlformats.org/officeDocument/2006/relationships/slide" Target="/ppt/slides/slide3.xml" Id="Rda1e9621ee834d6b" /><Relationship Type="http://schemas.openxmlformats.org/officeDocument/2006/relationships/slide" Target="/ppt/slides/slide4.xml" Id="Rf05bf2d7c5da490b" /><Relationship Type="http://schemas.openxmlformats.org/officeDocument/2006/relationships/slide" Target="/ppt/slides/slide5.xml" Id="R56f3f2dac5424904" /><Relationship Type="http://schemas.openxmlformats.org/officeDocument/2006/relationships/slide" Target="/ppt/slides/slide6.xml" Id="R583ddf859e90420b" /><Relationship Type="http://schemas.openxmlformats.org/officeDocument/2006/relationships/slide" Target="/ppt/slides/slide7.xml" Id="R9d758e5c853a4855" /><Relationship Type="http://schemas.openxmlformats.org/officeDocument/2006/relationships/slide" Target="/ppt/slides/slide8.xml" Id="R5fdbc715a4004d00" /><Relationship Type="http://schemas.openxmlformats.org/officeDocument/2006/relationships/slide" Target="/ppt/slides/slide9.xml" Id="R3feca8b553314e2d" /><Relationship Type="http://schemas.openxmlformats.org/officeDocument/2006/relationships/slide" Target="/ppt/slides/slide10.xml" Id="R61b59a33be904f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075837bb0db46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348784c27b04f6a" /><Relationship Type="http://schemas.openxmlformats.org/officeDocument/2006/relationships/notesMaster" Target="/ppt/notesMasters/notesMaster1.xml" Id="Rb4447b3acdbe4b4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edb7bf6af0d4ac6" /><Relationship Type="http://schemas.openxmlformats.org/officeDocument/2006/relationships/notesMaster" Target="/ppt/notesMasters/notesMaster1.xml" Id="R19ada6f7b8ed4e4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326e1b744674148" /><Relationship Type="http://schemas.openxmlformats.org/officeDocument/2006/relationships/notesMaster" Target="/ppt/notesMasters/notesMaster1.xml" Id="R3f111933da9c4d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06964fc5f59471b" /><Relationship Type="http://schemas.openxmlformats.org/officeDocument/2006/relationships/notesMaster" Target="/ppt/notesMasters/notesMaster1.xml" Id="R4c4bd27ba4bf422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d88de8dd7ac4464" /><Relationship Type="http://schemas.openxmlformats.org/officeDocument/2006/relationships/notesMaster" Target="/ppt/notesMasters/notesMaster1.xml" Id="Rb30908ebda5642f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6f8011c6cf842ed" /><Relationship Type="http://schemas.openxmlformats.org/officeDocument/2006/relationships/notesMaster" Target="/ppt/notesMasters/notesMaster1.xml" Id="Rd19b383fbfb9412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0c1210cb4c4368" /><Relationship Type="http://schemas.openxmlformats.org/officeDocument/2006/relationships/notesMaster" Target="/ppt/notesMasters/notesMaster1.xml" Id="R2bc6778ab756456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089fc71e1034aa6" /><Relationship Type="http://schemas.openxmlformats.org/officeDocument/2006/relationships/notesMaster" Target="/ppt/notesMasters/notesMaster1.xml" Id="Rec18615fbdaf455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e7d99dcff8241ba" /><Relationship Type="http://schemas.openxmlformats.org/officeDocument/2006/relationships/notesMaster" Target="/ppt/notesMasters/notesMaster1.xml" Id="R3e4df3d6402a4ee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fe979d2e04a4d2e" /><Relationship Type="http://schemas.openxmlformats.org/officeDocument/2006/relationships/notesMaster" Target="/ppt/notesMasters/notesMaster1.xml" Id="Ra6a449536f5a442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https://www.churchofengland.org/prayer-and-worship/worship-texts-and-resources/book-common-prayer/articles-religion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d8af4538145d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218c0e6174bd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110e3a7a447f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188a3a7424cf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d3161c75e41f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4edee5322674e8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b739723c6ed42d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801462fc228402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146f73f28ba406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93eb990a8423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be52f38de471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ee64459f94eb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842d7a69e402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166e5bbaf491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21b00dbf44c5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1563fc1c0468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26f629519496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a243994233344d3" /><Relationship Type="http://schemas.openxmlformats.org/officeDocument/2006/relationships/slideLayout" Target="/ppt/slideLayouts/slideLayout1.xml" Id="R9dabf56315d64f29" /><Relationship Type="http://schemas.openxmlformats.org/officeDocument/2006/relationships/slideLayout" Target="/ppt/slideLayouts/slideLayout2.xml" Id="Ra3c1d84e86f84960" /><Relationship Type="http://schemas.openxmlformats.org/officeDocument/2006/relationships/slideLayout" Target="/ppt/slideLayouts/slideLayout3.xml" Id="R21efff72d5824c24" /><Relationship Type="http://schemas.openxmlformats.org/officeDocument/2006/relationships/slideLayout" Target="/ppt/slideLayouts/slideLayout4.xml" Id="R9bc6e32fa22541cd" /><Relationship Type="http://schemas.openxmlformats.org/officeDocument/2006/relationships/slideLayout" Target="/ppt/slideLayouts/slideLayout5.xml" Id="R1086255e5a82493d" /><Relationship Type="http://schemas.openxmlformats.org/officeDocument/2006/relationships/slideLayout" Target="/ppt/slideLayouts/slideLayout6.xml" Id="R033132190b9d4c04" /><Relationship Type="http://schemas.openxmlformats.org/officeDocument/2006/relationships/slideLayout" Target="/ppt/slideLayouts/slideLayout7.xml" Id="R577f586b158544d5" /><Relationship Type="http://schemas.openxmlformats.org/officeDocument/2006/relationships/slideLayout" Target="/ppt/slideLayouts/slideLayout8.xml" Id="R8014cf519894402c" /><Relationship Type="http://schemas.openxmlformats.org/officeDocument/2006/relationships/slideLayout" Target="/ppt/slideLayouts/slideLayout9.xml" Id="R479f8ceaa1034d84" /><Relationship Type="http://schemas.openxmlformats.org/officeDocument/2006/relationships/slideLayout" Target="/ppt/slideLayouts/slideLayout10.xml" Id="R773849add4174b00" /><Relationship Type="http://schemas.openxmlformats.org/officeDocument/2006/relationships/slideLayout" Target="/ppt/slideLayouts/slideLayout11.xml" Id="R457ef79ac6a74ed4" /><Relationship Type="http://schemas.openxmlformats.org/officeDocument/2006/relationships/slideLayout" Target="/ppt/slideLayouts/slideLayout12.xml" Id="Reda6007e9e3b4467" /><Relationship Type="http://schemas.openxmlformats.org/officeDocument/2006/relationships/slideLayout" Target="/ppt/slideLayouts/slideLayout13.xml" Id="R2a053a3ffbe04df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53fdaa062a440c0" /><Relationship Type="http://schemas.openxmlformats.org/officeDocument/2006/relationships/slideLayout" Target="/ppt/slideLayouts/slideLayout14.xml" Id="R56dd67c479094ea4" /><Relationship Type="http://schemas.openxmlformats.org/officeDocument/2006/relationships/slideLayout" Target="/ppt/slideLayouts/slideLayout15.xml" Id="R8a74b5f1708e4a7e" /><Relationship Type="http://schemas.openxmlformats.org/officeDocument/2006/relationships/slideLayout" Target="/ppt/slideLayouts/slideLayout16.xml" Id="R5951f5cdfa3545fe" /><Relationship Type="http://schemas.openxmlformats.org/officeDocument/2006/relationships/slideLayout" Target="/ppt/slideLayouts/slideLayout17.xml" Id="R15c1f5d9bcbe4f5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bf56315d64f29"/>
    <p:sldLayoutId xmlns:r="http://schemas.openxmlformats.org/officeDocument/2006/relationships" id="2147483650" r:id="Ra3c1d84e86f84960"/>
    <p:sldLayoutId xmlns:r="http://schemas.openxmlformats.org/officeDocument/2006/relationships" id="2147483651" r:id="R21efff72d5824c24"/>
    <p:sldLayoutId xmlns:r="http://schemas.openxmlformats.org/officeDocument/2006/relationships" id="2147483652" r:id="R9bc6e32fa22541cd"/>
    <p:sldLayoutId xmlns:r="http://schemas.openxmlformats.org/officeDocument/2006/relationships" id="2147483653" r:id="R1086255e5a82493d"/>
    <p:sldLayoutId xmlns:r="http://schemas.openxmlformats.org/officeDocument/2006/relationships" id="2147483654" r:id="R033132190b9d4c04"/>
    <p:sldLayoutId xmlns:r="http://schemas.openxmlformats.org/officeDocument/2006/relationships" id="2147483655" r:id="R577f586b158544d5"/>
    <p:sldLayoutId xmlns:r="http://schemas.openxmlformats.org/officeDocument/2006/relationships" id="2147483656" r:id="R8014cf519894402c"/>
    <p:sldLayoutId xmlns:r="http://schemas.openxmlformats.org/officeDocument/2006/relationships" id="2147483657" r:id="R479f8ceaa1034d84"/>
    <p:sldLayoutId xmlns:r="http://schemas.openxmlformats.org/officeDocument/2006/relationships" id="2147483658" r:id="R773849add4174b00"/>
    <p:sldLayoutId xmlns:r="http://schemas.openxmlformats.org/officeDocument/2006/relationships" id="2147483659" r:id="R457ef79ac6a74ed4"/>
    <p:sldLayoutId xmlns:r="http://schemas.openxmlformats.org/officeDocument/2006/relationships" id="2147483660" r:id="Reda6007e9e3b4467"/>
    <p:sldLayoutId xmlns:r="http://schemas.openxmlformats.org/officeDocument/2006/relationships" id="2147483661" r:id="R2a053a3ffbe04df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6dd67c479094ea4"/>
    <p:sldLayoutId xmlns:r="http://schemas.openxmlformats.org/officeDocument/2006/relationships" id="2147483664" r:id="R8a74b5f1708e4a7e"/>
    <p:sldLayoutId xmlns:r="http://schemas.openxmlformats.org/officeDocument/2006/relationships" id="2147483665" r:id="R5951f5cdfa3545fe"/>
    <p:sldLayoutId xmlns:r="http://schemas.openxmlformats.org/officeDocument/2006/relationships" id="2147483666" r:id="R15c1f5d9bcbe4f5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4d958a17484f" /><Relationship Type="http://schemas.openxmlformats.org/officeDocument/2006/relationships/notesSlide" Target="/ppt/notesSlides/notesSlide1.xml" Id="R075cb0e024d24d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a92190e2b3c47c0" /><Relationship Type="http://schemas.openxmlformats.org/officeDocument/2006/relationships/hyperlink" Target="https://www.eduqas.co.uk/media/w42hvhgp/eduqas-gcse-rs-spec-full-from-2016-e-1109.pdf" TargetMode="External" Id="R75a0a1a606a14c24" /><Relationship Type="http://schemas.openxmlformats.org/officeDocument/2006/relationships/hyperlink" Target="https://www.biblegateway.com/versions/New-Revised-Standard-Version-Updated-Edition-NRSVue-Bible/" TargetMode="External" Id="Ra713b78bc30940d8" /><Relationship Type="http://schemas.openxmlformats.org/officeDocument/2006/relationships/hyperlink" Target="https://www.eauk.org/about-us/how-we-work/basis-of-faith" TargetMode="External" Id="R188a2e3d911f441a" /><Relationship Type="http://schemas.openxmlformats.org/officeDocument/2006/relationships/hyperlink" Target="https://www.churchofengland.org/prayer-and-worship/worship-texts-and-resources/book-common-prayer/articles-religion" TargetMode="External" Id="Rf6cd5ef02b884cc7" /><Relationship Type="http://schemas.openxmlformats.org/officeDocument/2006/relationships/notesSlide" Target="/ppt/notesSlides/notesSlide10.xml" Id="Rbe5091667821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4346ceaf6734cb7" /><Relationship Type="http://schemas.openxmlformats.org/officeDocument/2006/relationships/notesSlide" Target="/ppt/notesSlides/notesSlide2.xml" Id="R32b7376738f3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e3cdd1c89c64406" /><Relationship Type="http://schemas.openxmlformats.org/officeDocument/2006/relationships/notesSlide" Target="/ppt/notesSlides/notesSlide3.xml" Id="R157696df88d2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ca091c4fdca14ba6" /><Relationship Type="http://schemas.openxmlformats.org/officeDocument/2006/relationships/notesSlide" Target="/ppt/notesSlides/notesSlide4.xml" Id="R4fee3bb9f591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c0c0f1fd6034de8" /><Relationship Type="http://schemas.openxmlformats.org/officeDocument/2006/relationships/notesSlide" Target="/ppt/notesSlides/notesSlide5.xml" Id="Re8474da41660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c2ce113e8464158" /><Relationship Type="http://schemas.openxmlformats.org/officeDocument/2006/relationships/notesSlide" Target="/ppt/notesSlides/notesSlide6.xml" Id="R17d143ecd90a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7b72e1f5b02436b" /><Relationship Type="http://schemas.openxmlformats.org/officeDocument/2006/relationships/notesSlide" Target="/ppt/notesSlides/notesSlide7.xml" Id="R9ae9ada2b4da454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aee645780004263" /><Relationship Type="http://schemas.openxmlformats.org/officeDocument/2006/relationships/notesSlide" Target="/ppt/notesSlides/notesSlide8.xml" Id="R17d5c8def09d406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587718e49724a51" /><Relationship Type="http://schemas.openxmlformats.org/officeDocument/2006/relationships/notesSlide" Target="/ppt/notesSlides/notesSlide9.xml" Id="Rf877e677b0194a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998DC8C-1BA8-4E78-A91E-AC303A32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F89E198-15BB-4DE8-B8F7-4E8131A3B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Trinity
and Councils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Christians describe God as both one and three?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5a0a1a606a14c24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713b78bc30940d8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8a2e3d911f441a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6cd5ef02b884cc7"/>
              </a:rPr>
              <a:t>Articles of Religion</a:t>
            </a:r>
            <a:r>
              <a:t>. Historic formularies, current official hosting.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Trinity
and Councils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Christian meaning of Trinity.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biblical and creedal language protects monotheism.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which Trinity analogy fails least.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omnipotent.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Define omnibenevolent.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Christianity is monotheistic.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Christians describe God as both one and three?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One God, Three Persons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Trinity</a:t>
            </a:r>
            <a:r>
              <a:t> — the one God as Father, Son and Holy Spirit.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monotheism</a:t>
            </a:r>
            <a:r>
              <a:t> — belief in one God.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person</a:t>
            </a:r>
            <a:r>
              <a:t> — a real distinction within the one divine being.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the assessed definition of Trinity.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Reject the claim that Christians worship three gods.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‘three parts of God’ also fails.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One God, Three Person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God, Three Persons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Sources for the Trinity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10:30: Jesus says that he and the Father are one.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Matthew 28:19 names Father, Son and Holy Spirit together.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Nicene tradition insists on one God while distinguishing three persons.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single verse supplies the complete later doctrine by itself.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Analogies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Water Analogy: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substance appears as ice, liquid and steam.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helps pupils preserve oneness.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risks making the persons temporary modes.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which analogy fails least and justify your judgement.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3718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Three-Leaf Clover: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leaf has three connected parts.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helps pupils picture distinction.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risks making each person only one-third of God.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Explain the Doctrine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the Christian claim about divine oneness.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the distinction between Father, Son and Spirit.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Trinity, monotheism and person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one source and explain its relevance.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one misconception and correct it.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every simple analogy has a limit.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Explain the Doctrine supporting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Explain the Doctrine supporting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belief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Christian language.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Christian beliefs about the Trinity.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God—not three gods.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Three persons—not three fractions.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can strengthen one developed point.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one God genuinely be three persons?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Abstract three-in-one Christian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Abstract three-in-one Christian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Articles of Religion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2026-08-19T01:12:56.3340000Z</dcterms:created>
  <dcterms:modified xsi:type="dcterms:W3CDTF">2026-08-19T01:12:56.3340000Z</dcterms:modified>
</coreProperties>
</file>