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8dbdec22249444b" /><Relationship Type="http://schemas.openxmlformats.org/officeDocument/2006/relationships/extended-properties" Target="/docProps/app.xml" Id="R7e38669749974ae6" /><Relationship Type="http://schemas.openxmlformats.org/officeDocument/2006/relationships/officeDocument" Target="/ppt/presentation.xml" Id="Re37067bd4989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8edb3e1944a20"/>
    <p:sldMasterId xmlns:r="http://schemas.openxmlformats.org/officeDocument/2006/relationships" id="2147483662" r:id="R5b8708af57684933"/>
  </p:sldMasterIdLst>
  <p:notesMasterIdLst>
    <p:notesMasterId xmlns:r="http://schemas.openxmlformats.org/officeDocument/2006/relationships" r:id="R0bfcab2dc7c94360"/>
  </p:notesMasterIdLst>
  <p:sldIdLst>
    <p:sldId xmlns:r="http://schemas.openxmlformats.org/officeDocument/2006/relationships" id="256" r:id="Rcbf4661c1bc54797"/>
    <p:sldId xmlns:r="http://schemas.openxmlformats.org/officeDocument/2006/relationships" id="257" r:id="Re064abb214cb4e7a"/>
    <p:sldId xmlns:r="http://schemas.openxmlformats.org/officeDocument/2006/relationships" id="258" r:id="R3e29d2a55fff4cf6"/>
    <p:sldId xmlns:r="http://schemas.openxmlformats.org/officeDocument/2006/relationships" id="259" r:id="Ra45ea6596cad47bd"/>
    <p:sldId xmlns:r="http://schemas.openxmlformats.org/officeDocument/2006/relationships" id="260" r:id="Raf6a6e0b8ced4619"/>
    <p:sldId xmlns:r="http://schemas.openxmlformats.org/officeDocument/2006/relationships" id="261" r:id="Rc8d75369f9394064"/>
    <p:sldId xmlns:r="http://schemas.openxmlformats.org/officeDocument/2006/relationships" id="262" r:id="R03da286bff84426d"/>
    <p:sldId xmlns:r="http://schemas.openxmlformats.org/officeDocument/2006/relationships" id="263" r:id="R0136d6afa75a42d9"/>
    <p:sldId xmlns:r="http://schemas.openxmlformats.org/officeDocument/2006/relationships" id="264" r:id="R306aa0fe5bce4c9e"/>
    <p:sldId xmlns:r="http://schemas.openxmlformats.org/officeDocument/2006/relationships" id="265" r:id="Rc45d03afbef2436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f8b1b94a4d74371" /><Relationship Type="http://schemas.openxmlformats.org/officeDocument/2006/relationships/slideMaster" Target="/ppt/slideMasters/slideMaster1.xml" Id="Rb688edb3e1944a20" /><Relationship Type="http://schemas.openxmlformats.org/officeDocument/2006/relationships/slideMaster" Target="/ppt/slideMasters/slideMaster2.xml" Id="R5b8708af57684933" /><Relationship Type="http://schemas.openxmlformats.org/officeDocument/2006/relationships/notesMaster" Target="/ppt/notesMasters/notesMaster1.xml" Id="R0bfcab2dc7c94360" /><Relationship Type="http://schemas.openxmlformats.org/officeDocument/2006/relationships/presProps" Target="/ppt/presProps.xml" Id="R6da7ed52d2224cb3" /><Relationship Type="http://schemas.openxmlformats.org/officeDocument/2006/relationships/viewProps" Target="/ppt/viewProps.xml" Id="R43de701a30784173" /><Relationship Type="http://schemas.openxmlformats.org/officeDocument/2006/relationships/tableStyles" Target="/ppt/tableStyles.xml" Id="R64a4eab3f0cd404f" /><Relationship Type="http://schemas.openxmlformats.org/officeDocument/2006/relationships/slide" Target="/ppt/slides/slide1.xml" Id="Rcbf4661c1bc54797" /><Relationship Type="http://schemas.openxmlformats.org/officeDocument/2006/relationships/slide" Target="/ppt/slides/slide2.xml" Id="Re064abb214cb4e7a" /><Relationship Type="http://schemas.openxmlformats.org/officeDocument/2006/relationships/slide" Target="/ppt/slides/slide3.xml" Id="R3e29d2a55fff4cf6" /><Relationship Type="http://schemas.openxmlformats.org/officeDocument/2006/relationships/slide" Target="/ppt/slides/slide4.xml" Id="Ra45ea6596cad47bd" /><Relationship Type="http://schemas.openxmlformats.org/officeDocument/2006/relationships/slide" Target="/ppt/slides/slide5.xml" Id="Raf6a6e0b8ced4619" /><Relationship Type="http://schemas.openxmlformats.org/officeDocument/2006/relationships/slide" Target="/ppt/slides/slide6.xml" Id="Rc8d75369f9394064" /><Relationship Type="http://schemas.openxmlformats.org/officeDocument/2006/relationships/slide" Target="/ppt/slides/slide7.xml" Id="R03da286bff84426d" /><Relationship Type="http://schemas.openxmlformats.org/officeDocument/2006/relationships/slide" Target="/ppt/slides/slide8.xml" Id="R0136d6afa75a42d9" /><Relationship Type="http://schemas.openxmlformats.org/officeDocument/2006/relationships/slide" Target="/ppt/slides/slide9.xml" Id="R306aa0fe5bce4c9e" /><Relationship Type="http://schemas.openxmlformats.org/officeDocument/2006/relationships/slide" Target="/ppt/slides/slide10.xml" Id="Rc45d03afbef243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4ae46e3361dd40f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987667ac80f4c3e" /><Relationship Type="http://schemas.openxmlformats.org/officeDocument/2006/relationships/notesMaster" Target="/ppt/notesMasters/notesMaster1.xml" Id="R7a4e76ec50554e1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0e3aa01576e49d9" /><Relationship Type="http://schemas.openxmlformats.org/officeDocument/2006/relationships/notesMaster" Target="/ppt/notesMasters/notesMaster1.xml" Id="R5a51f22c47e141b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8b0cedc72f74096" /><Relationship Type="http://schemas.openxmlformats.org/officeDocument/2006/relationships/notesMaster" Target="/ppt/notesMasters/notesMaster1.xml" Id="Ra04e3070e7ec41f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77c0f63365d4ac3" /><Relationship Type="http://schemas.openxmlformats.org/officeDocument/2006/relationships/notesMaster" Target="/ppt/notesMasters/notesMaster1.xml" Id="R1438d7dc5529400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4838f7672614999" /><Relationship Type="http://schemas.openxmlformats.org/officeDocument/2006/relationships/notesMaster" Target="/ppt/notesMasters/notesMaster1.xml" Id="Rb6ae3a0060d64a5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6a68221c0ec4795" /><Relationship Type="http://schemas.openxmlformats.org/officeDocument/2006/relationships/notesMaster" Target="/ppt/notesMasters/notesMaster1.xml" Id="Ra42bcbdea1004e1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ea0187a342e4f34" /><Relationship Type="http://schemas.openxmlformats.org/officeDocument/2006/relationships/notesMaster" Target="/ppt/notesMasters/notesMaster1.xml" Id="Rfccb3f3788e746b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fedf5968f144d27" /><Relationship Type="http://schemas.openxmlformats.org/officeDocument/2006/relationships/notesMaster" Target="/ppt/notesMasters/notesMaster1.xml" Id="R1cd323123fdb4b8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1b025bd204442e3" /><Relationship Type="http://schemas.openxmlformats.org/officeDocument/2006/relationships/notesMaster" Target="/ppt/notesMasters/notesMaster1.xml" Id="Rd8d2ba9a5afd490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f91a83911b84f3b" /><Relationship Type="http://schemas.openxmlformats.org/officeDocument/2006/relationships/notesMaster" Target="/ppt/notesMasters/notesMaster1.xml" Id="R673ca1b9d6b44ab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curriculum authority: data/learning-journeys.json (C2,U1,L3).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https://www.biblegateway.com/passage/?search=Exodus%2014%3A21&amp;version=NRSVUE</a:t>
            </a:r>
          </a:p>
          <a:p xmlns:a="http://schemas.openxmlformats.org/drawingml/2006/main">
            <a:r>
              <a:t>- https://www.biblegateway.com/passage/?search=Psalm%2086%3A15&amp;version=NRSVUE</a:t>
            </a:r>
          </a:p>
          <a:p xmlns:a="http://schemas.openxmlformats.org/drawingml/2006/main">
            <a:r>
              <a:t>- https://www.biblegateway.com/passage/?search=John%203%3A16&amp;version=NRSVUE</a:t>
            </a:r>
          </a:p>
          <a:p xmlns:a="http://schemas.openxmlformats.org/drawingml/2006/main">
            <a:r>
              <a:t>- https://www.biblegateway.com/passage/?search=Romans%208%3A37-39&amp;version=NRSVUE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Internal lesson route: data/curriculum-sequence.json (C2,U1,L3).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Internal definitions: workstreams/wp01-specification/coverage-ledger.json.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Internal knowledge authority: workstreams/wp03-christianity/christianity-knowledge-bank.md.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https://www.biblegateway.com/passage/?search=Exodus%2014%3A21&amp;version=NRSVUE</a:t>
            </a:r>
          </a:p>
          <a:p xmlns:a="http://schemas.openxmlformats.org/drawingml/2006/main">
            <a:r>
              <a:t>- https://www.biblegateway.com/passage/?search=Psalm%2086%3A15&amp;version=NRSVUE</a:t>
            </a:r>
          </a:p>
          <a:p xmlns:a="http://schemas.openxmlformats.org/drawingml/2006/main">
            <a:r>
              <a:t>- https://www.biblegateway.com/passage/?search=John%203%3A16&amp;version=NRSVUE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https://www.biblegateway.com/passage/?search=Exodus%2014%3A21&amp;version=NRSVUE</a:t>
            </a:r>
          </a:p>
          <a:p xmlns:a="http://schemas.openxmlformats.org/drawingml/2006/main">
            <a:r>
              <a:t>- https://www.biblegateway.com/passage/?search=Psalm%2086%3A15&amp;version=NRSVUE</a:t>
            </a:r>
          </a:p>
          <a:p xmlns:a="http://schemas.openxmlformats.org/drawingml/2006/main">
            <a:r>
              <a:t>- https://www.biblegateway.com/passage/?search=John%203%3A16&amp;version=NRSVUE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https://www.biblegateway.com/passage/?search=Exodus%2014%3A21&amp;version=NRSVUE</a:t>
            </a:r>
          </a:p>
          <a:p xmlns:a="http://schemas.openxmlformats.org/drawingml/2006/main">
            <a:r>
              <a:t>- https://www.biblegateway.com/passage/?search=Psalm%2086%3A15&amp;version=NRSVUE</a:t>
            </a:r>
          </a:p>
          <a:p xmlns:a="http://schemas.openxmlformats.org/drawingml/2006/main">
            <a:r>
              <a:t>- https://www.biblegateway.com/passage/?search=John%203%3A16&amp;version=NRSVUE</a:t>
            </a:r>
          </a:p>
          <a:p xmlns:a="http://schemas.openxmlformats.org/drawingml/2006/main">
            <a:r>
              <a:t>- https://www.biblegateway.com/passage/?search=Romans%208%3A37-39&amp;version=NRSVUE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https://www.biblegateway.com/passage/?search=Exodus%2014%3A21&amp;version=NRSVUE</a:t>
            </a:r>
          </a:p>
          <a:p xmlns:a="http://schemas.openxmlformats.org/drawingml/2006/main">
            <a:r>
              <a:t>- https://www.biblegateway.com/passage/?search=Psalm%2086%3A15&amp;version=NRSVUE</a:t>
            </a:r>
          </a:p>
          <a:p xmlns:a="http://schemas.openxmlformats.org/drawingml/2006/main">
            <a:r>
              <a:t>- https://www.biblegateway.com/passage/?search=John%203%3A16&amp;version=NRSVUE</a:t>
            </a:r>
          </a:p>
          <a:p xmlns:a="http://schemas.openxmlformats.org/drawingml/2006/main">
            <a:r>
              <a:t>- https://www.biblegateway.com/passage/?search=Romans%208%3A37-39&amp;version=NRSVUE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3822522fd490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989b071994fa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5c30d42774ac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ae3e5e4bc45c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8992b33b4448f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3ebb21315c841b7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62a57d66cd4446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bd22bac5d94435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fc80447face418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6a7a37e0644a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d92aa102d440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19914b94345d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eadc302794503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9eaacb3d0427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c826010ba4a3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5325ab9914ea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49b15324a4ad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3277aa61f09493b" /><Relationship Type="http://schemas.openxmlformats.org/officeDocument/2006/relationships/slideLayout" Target="/ppt/slideLayouts/slideLayout1.xml" Id="Rfd64f8f191ee4895" /><Relationship Type="http://schemas.openxmlformats.org/officeDocument/2006/relationships/slideLayout" Target="/ppt/slideLayouts/slideLayout2.xml" Id="Re7832a55b71c4d35" /><Relationship Type="http://schemas.openxmlformats.org/officeDocument/2006/relationships/slideLayout" Target="/ppt/slideLayouts/slideLayout3.xml" Id="R5f744c7b82fd4b2e" /><Relationship Type="http://schemas.openxmlformats.org/officeDocument/2006/relationships/slideLayout" Target="/ppt/slideLayouts/slideLayout4.xml" Id="R14cf2492f71d4df5" /><Relationship Type="http://schemas.openxmlformats.org/officeDocument/2006/relationships/slideLayout" Target="/ppt/slideLayouts/slideLayout5.xml" Id="R0cdf154ba4284842" /><Relationship Type="http://schemas.openxmlformats.org/officeDocument/2006/relationships/slideLayout" Target="/ppt/slideLayouts/slideLayout6.xml" Id="R3e15fb3a1d9b49bc" /><Relationship Type="http://schemas.openxmlformats.org/officeDocument/2006/relationships/slideLayout" Target="/ppt/slideLayouts/slideLayout7.xml" Id="Rf51bf2ca467c407f" /><Relationship Type="http://schemas.openxmlformats.org/officeDocument/2006/relationships/slideLayout" Target="/ppt/slideLayouts/slideLayout8.xml" Id="R0b0fa905b1664895" /><Relationship Type="http://schemas.openxmlformats.org/officeDocument/2006/relationships/slideLayout" Target="/ppt/slideLayouts/slideLayout9.xml" Id="R647b1a47d27248d2" /><Relationship Type="http://schemas.openxmlformats.org/officeDocument/2006/relationships/slideLayout" Target="/ppt/slideLayouts/slideLayout10.xml" Id="R48c5e2727a5e42d2" /><Relationship Type="http://schemas.openxmlformats.org/officeDocument/2006/relationships/slideLayout" Target="/ppt/slideLayouts/slideLayout11.xml" Id="Rb0656c806821423c" /><Relationship Type="http://schemas.openxmlformats.org/officeDocument/2006/relationships/slideLayout" Target="/ppt/slideLayouts/slideLayout12.xml" Id="Re8621bf700824fe4" /><Relationship Type="http://schemas.openxmlformats.org/officeDocument/2006/relationships/slideLayout" Target="/ppt/slideLayouts/slideLayout13.xml" Id="R74029375a0684351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f16b436d37745df" /><Relationship Type="http://schemas.openxmlformats.org/officeDocument/2006/relationships/slideLayout" Target="/ppt/slideLayouts/slideLayout14.xml" Id="R20f447e5621a447b" /><Relationship Type="http://schemas.openxmlformats.org/officeDocument/2006/relationships/slideLayout" Target="/ppt/slideLayouts/slideLayout15.xml" Id="R3813afe7dc0f4fd0" /><Relationship Type="http://schemas.openxmlformats.org/officeDocument/2006/relationships/slideLayout" Target="/ppt/slideLayouts/slideLayout16.xml" Id="R5be238fab5434d8f" /><Relationship Type="http://schemas.openxmlformats.org/officeDocument/2006/relationships/slideLayout" Target="/ppt/slideLayouts/slideLayout17.xml" Id="R8caf80f5b9bf415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4f8f191ee4895"/>
    <p:sldLayoutId xmlns:r="http://schemas.openxmlformats.org/officeDocument/2006/relationships" id="2147483650" r:id="Re7832a55b71c4d35"/>
    <p:sldLayoutId xmlns:r="http://schemas.openxmlformats.org/officeDocument/2006/relationships" id="2147483651" r:id="R5f744c7b82fd4b2e"/>
    <p:sldLayoutId xmlns:r="http://schemas.openxmlformats.org/officeDocument/2006/relationships" id="2147483652" r:id="R14cf2492f71d4df5"/>
    <p:sldLayoutId xmlns:r="http://schemas.openxmlformats.org/officeDocument/2006/relationships" id="2147483653" r:id="R0cdf154ba4284842"/>
    <p:sldLayoutId xmlns:r="http://schemas.openxmlformats.org/officeDocument/2006/relationships" id="2147483654" r:id="R3e15fb3a1d9b49bc"/>
    <p:sldLayoutId xmlns:r="http://schemas.openxmlformats.org/officeDocument/2006/relationships" id="2147483655" r:id="Rf51bf2ca467c407f"/>
    <p:sldLayoutId xmlns:r="http://schemas.openxmlformats.org/officeDocument/2006/relationships" id="2147483656" r:id="R0b0fa905b1664895"/>
    <p:sldLayoutId xmlns:r="http://schemas.openxmlformats.org/officeDocument/2006/relationships" id="2147483657" r:id="R647b1a47d27248d2"/>
    <p:sldLayoutId xmlns:r="http://schemas.openxmlformats.org/officeDocument/2006/relationships" id="2147483658" r:id="R48c5e2727a5e42d2"/>
    <p:sldLayoutId xmlns:r="http://schemas.openxmlformats.org/officeDocument/2006/relationships" id="2147483659" r:id="Rb0656c806821423c"/>
    <p:sldLayoutId xmlns:r="http://schemas.openxmlformats.org/officeDocument/2006/relationships" id="2147483660" r:id="Re8621bf700824fe4"/>
    <p:sldLayoutId xmlns:r="http://schemas.openxmlformats.org/officeDocument/2006/relationships" id="2147483661" r:id="R74029375a068435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0f447e5621a447b"/>
    <p:sldLayoutId xmlns:r="http://schemas.openxmlformats.org/officeDocument/2006/relationships" id="2147483664" r:id="R3813afe7dc0f4fd0"/>
    <p:sldLayoutId xmlns:r="http://schemas.openxmlformats.org/officeDocument/2006/relationships" id="2147483665" r:id="R5be238fab5434d8f"/>
    <p:sldLayoutId xmlns:r="http://schemas.openxmlformats.org/officeDocument/2006/relationships" id="2147483666" r:id="R8caf80f5b9bf415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4549375f94702" /><Relationship Type="http://schemas.openxmlformats.org/officeDocument/2006/relationships/notesSlide" Target="/ppt/notesSlides/notesSlide1.xml" Id="R5748604511444a6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a6381e21aa8435b" /><Relationship Type="http://schemas.openxmlformats.org/officeDocument/2006/relationships/hyperlink" Target="https://www.eduqas.co.uk/media/shqhzosf/eduqas-gcse-rs-route-a-gft-from-2016-300924.pdf" TargetMode="External" Id="R5107c0020ed54dc5" /><Relationship Type="http://schemas.openxmlformats.org/officeDocument/2006/relationships/hyperlink" Target="https://www.biblegateway.com/passage/?search=Exodus%2014%3A21&amp;version=NRSVUE" TargetMode="External" Id="R09437abb8be5418c" /><Relationship Type="http://schemas.openxmlformats.org/officeDocument/2006/relationships/hyperlink" Target="https://www.biblegateway.com/passage/?search=Psalm%2086%3A15&amp;version=NRSVUE" TargetMode="External" Id="R6f64a043f56d4597" /><Relationship Type="http://schemas.openxmlformats.org/officeDocument/2006/relationships/hyperlink" Target="https://www.biblegateway.com/passage/?search=John%203%3A16&amp;version=NRSVUE" TargetMode="External" Id="Rc42e59c3299e4865" /><Relationship Type="http://schemas.openxmlformats.org/officeDocument/2006/relationships/hyperlink" Target="https://www.biblegateway.com/passage/?search=Romans%208%3A37-39&amp;version=NRSVUE" TargetMode="External" Id="R4bbdc4d063e8466f" /><Relationship Type="http://schemas.openxmlformats.org/officeDocument/2006/relationships/notesSlide" Target="/ppt/notesSlides/notesSlide10.xml" Id="R4b6473e6072c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63d5f49c40645b3" /><Relationship Type="http://schemas.openxmlformats.org/officeDocument/2006/relationships/notesSlide" Target="/ppt/notesSlides/notesSlide2.xml" Id="R0827709fb6fe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73e7ca986894d0b" /><Relationship Type="http://schemas.openxmlformats.org/officeDocument/2006/relationships/notesSlide" Target="/ppt/notesSlides/notesSlide3.xml" Id="Re43edb54fd60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fe1f8144cee4560" /><Relationship Type="http://schemas.openxmlformats.org/officeDocument/2006/relationships/notesSlide" Target="/ppt/notesSlides/notesSlide4.xml" Id="R8e89cb5649e4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fbea5f5f8f5f4367" /><Relationship Type="http://schemas.openxmlformats.org/officeDocument/2006/relationships/notesSlide" Target="/ppt/notesSlides/notesSlide5.xml" Id="Re2102f8f8fdc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37a42f6adfa4c15" /><Relationship Type="http://schemas.openxmlformats.org/officeDocument/2006/relationships/notesSlide" Target="/ppt/notesSlides/notesSlide6.xml" Id="Rb7306e006267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93838a36af1447f" /><Relationship Type="http://schemas.openxmlformats.org/officeDocument/2006/relationships/notesSlide" Target="/ppt/notesSlides/notesSlide7.xml" Id="Ra58aac229cca473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46e614930d284a07" /><Relationship Type="http://schemas.openxmlformats.org/officeDocument/2006/relationships/notesSlide" Target="/ppt/notesSlides/notesSlide8.xml" Id="R949a8d60a7264f6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9053e60c7b24ddf" /><Relationship Type="http://schemas.openxmlformats.org/officeDocument/2006/relationships/notesSlide" Target="/ppt/notesSlides/notesSlide9.xml" Id="R778009dd6626471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4CB7F69-E513-4BCD-BFCC-456ED18B3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1B43882C-1F24-4738-8030-D9ADADC95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God's Power
and Love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unlimited power and perfect love be seen in the same story?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11049000" cy="447675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47650" tIns="209550" rIns="2476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107c0020ed54dc5"/>
              </a:rPr>
              <a:t>GCSE Religious Studies Route A</a:t>
            </a:r>
            <a:r>
              <a:t>. [Slides 1–6]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Bible. </a:t>
            </a:r>
            <a:r>
              <a:rPr b="1" i="0" u="sng">
                <a:solidFill>
                  <a:srgbClr val="5C3F8C"/>
                </a:solidFill>
                <a:hlinkClick xmlns:r="http://schemas.openxmlformats.org/officeDocument/2006/relationships" r:id="R09437abb8be5418c"/>
              </a:rPr>
              <a:t>Exodus 14:21</a:t>
            </a:r>
            <a:r>
              <a:t>; </a:t>
            </a:r>
            <a:r>
              <a:rPr b="1" i="0" u="sng">
                <a:solidFill>
                  <a:srgbClr val="5C3F8C"/>
                </a:solidFill>
                <a:hlinkClick xmlns:r="http://schemas.openxmlformats.org/officeDocument/2006/relationships" r:id="R6f64a043f56d4597"/>
              </a:rPr>
              <a:t>Psalm 86:15</a:t>
            </a:r>
            <a:r>
              <a:t>. NRSVUE. [Slides 4–6]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Bible. </a:t>
            </a:r>
            <a:r>
              <a:rPr b="1" i="0" u="sng">
                <a:solidFill>
                  <a:srgbClr val="5C3F8C"/>
                </a:solidFill>
                <a:hlinkClick xmlns:r="http://schemas.openxmlformats.org/officeDocument/2006/relationships" r:id="Rc42e59c3299e4865"/>
              </a:rPr>
              <a:t>John 3:16</a:t>
            </a:r>
            <a:r>
              <a:t>; </a:t>
            </a:r>
            <a:r>
              <a:rPr b="1" i="0" u="sng">
                <a:solidFill>
                  <a:srgbClr val="5C3F8C"/>
                </a:solidFill>
                <a:hlinkClick xmlns:r="http://schemas.openxmlformats.org/officeDocument/2006/relationships" r:id="R4bbdc4d063e8466f"/>
              </a:rPr>
              <a:t>Romans 8:37–39</a:t>
            </a:r>
            <a:r>
              <a:t>. NRSVUE. [Slides 4–6]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Internal authorities: coverage-ledger.json and Christianity knowledge bank. [Slides 1–6]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Slides 2–3, 5, 7]</a:t>
            </a:r>
          </a:p>
        </p:txBody>
      </p:sp>
      <p:sp>
        <p:nvSpPr>
          <p:cNvPr id="12" name="References Title">
            <a:extLst xmlns:a="http://schemas.openxmlformats.org/drawingml/2006/main">
              <a:ext uri="{FF2B5EF4-FFF2-40B4-BE49-F238E27FC236}">
                <a16:creationId xmlns:a16="http://schemas.microsoft.com/office/drawing/2014/main" id="{C5A39580-78C8-4216-A13E-1FB7F36A2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0"/>
            <a:ext cx="110490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God's Power
and Love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meanings of omnipotent and omnibenevolent.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biblical passages express God's power and love.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one attribute is easier to defend.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translators make choices.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Define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Give one limit of quotation evidence.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85750" tIns="228600" rIns="285750" bIns="2286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9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9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unlimited power and perfect love be seen in the same story?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Attributes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3695868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4243303"/>
            <a:ext cx="5596597" cy="1947947"/>
          </a:xfrm>
          <a:prstGeom xmlns:a="http://schemas.openxmlformats.org/drawingml/2006/main" prst="roundRect">
            <a:avLst>
              <a:gd name="adj" fmla="val 1466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omnipotent</a:t>
            </a:r>
            <a:r>
              <a:t> — God's unlimited power.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omnibenevolent</a:t>
            </a:r>
            <a:r>
              <a:t> — God's perfect goodness and love.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37"/>
            <a:ext cx="5596597" cy="2631862"/>
          </a:xfrm>
          <a:prstGeom xmlns:a="http://schemas.openxmlformats.org/drawingml/2006/main" prst="roundRect">
            <a:avLst>
              <a:gd name="adj" fmla="val 1085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both assessed concepts.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Give one example and one non-example of each.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boundary between power and love.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ower and compassion visual contrast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Power and compassion visual contrast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Two Divine Attributes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Christians describe God as both almighty and perfectly loving.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Power appears in creation, judgement, rescue and miracle.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Love appears in mercy, covenant, incarnation and salvation.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passage may show both; a difficult story does not settle the issue.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Storm, rescue or protective embrace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Storm, rescue or protective embrace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Power and Love in Scripture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Exodus 14:21:</a:t>
            </a:r>
            <a:r>
              <a:t> “The Lord drove the sea back.”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Psalm 86:15:</a:t>
            </a:r>
            <a:r>
              <a:t> “A God merciful and gracious.”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John 3:16:</a:t>
            </a:r>
            <a:r>
              <a:t> “God so loved the world that he gave his only Son.”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quotation supports a claim only when its context and inference are explained.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single phrase proves every Christian claim about God.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Use Sources Carefully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what one source is and where it comes from.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its decisive phrase.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which attribute it supports.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on what it proves.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one different Christian reading.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elected biblical scene or manuscript detai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Selected biblical scene or manuscript detail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Which Attribute
Matters?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Define both assessed concepts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and explain a biblical source.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both sides of the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Discuss: ‘God's power matters more than God's love.’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Could perfect power choose restraint?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Does love require power to act?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Stop when the conclusion weighs both attributes directly.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power and love be separated?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joining power and compass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joining power and compassion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09550" tIns="171450" rIns="209550" bIns="1714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2–3, 5, 7]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09550" tIns="171450" rIns="209550" bIns="1714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NRSVUE: Exodus 14:21; Psalm 86:15 [Slides 4–6]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NRSVUE: John 3:16; Romans 8:37–39 [Slides 4–6]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2026-08-19T00:35:34.0460000Z</dcterms:created>
  <dcterms:modified xsi:type="dcterms:W3CDTF">2026-08-19T00:35:34.0460000Z</dcterms:modified>
</coreProperties>
</file>